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1"/>
  </p:notesMasterIdLst>
  <p:sldIdLst>
    <p:sldId id="256" r:id="rId2"/>
    <p:sldId id="257" r:id="rId3"/>
    <p:sldId id="258" r:id="rId4"/>
    <p:sldId id="259" r:id="rId5"/>
    <p:sldId id="260" r:id="rId6"/>
    <p:sldId id="261" r:id="rId7"/>
    <p:sldId id="281" r:id="rId8"/>
    <p:sldId id="265" r:id="rId9"/>
    <p:sldId id="283" r:id="rId10"/>
    <p:sldId id="284" r:id="rId11"/>
    <p:sldId id="285" r:id="rId12"/>
    <p:sldId id="286" r:id="rId13"/>
    <p:sldId id="282" r:id="rId14"/>
    <p:sldId id="262" r:id="rId15"/>
    <p:sldId id="287" r:id="rId16"/>
    <p:sldId id="288" r:id="rId17"/>
    <p:sldId id="263" r:id="rId18"/>
    <p:sldId id="289" r:id="rId19"/>
    <p:sldId id="279" r:id="rId20"/>
  </p:sldIdLst>
  <p:sldSz cx="9144000" cy="5143500" type="screen16x9"/>
  <p:notesSz cx="6858000" cy="9144000"/>
  <p:embeddedFontLst>
    <p:embeddedFont>
      <p:font typeface="Lato" panose="020F0502020204030203" pitchFamily="34" charset="77"/>
      <p:regular r:id="rId22"/>
      <p:bold r:id="rId23"/>
      <p:italic r:id="rId24"/>
      <p:boldItalic r:id="rId25"/>
    </p:embeddedFont>
    <p:embeddedFont>
      <p:font typeface="Raleway" pitchFamily="2" charset="77"/>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21"/>
    <p:restoredTop sz="94749"/>
  </p:normalViewPr>
  <p:slideViewPr>
    <p:cSldViewPr snapToGrid="0">
      <p:cViewPr>
        <p:scale>
          <a:sx n="136" d="100"/>
          <a:sy n="136" d="100"/>
        </p:scale>
        <p:origin x="464" y="3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E25037-4ABD-A648-AE95-023FD1541B43}"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4A6CE2C5-AA47-6442-BB92-4DDEE233B614}">
      <dgm:prSet phldrT="[Text]"/>
      <dgm:spPr/>
      <dgm:t>
        <a:bodyPr/>
        <a:lstStyle/>
        <a:p>
          <a:r>
            <a:rPr lang="en-US" dirty="0"/>
            <a:t> </a:t>
          </a:r>
        </a:p>
      </dgm:t>
    </dgm:pt>
    <dgm:pt modelId="{68A8362A-905C-2D49-8CD2-451AF89CBFFD}" type="parTrans" cxnId="{F49C0F3D-44FC-2948-8344-89751D396F85}">
      <dgm:prSet/>
      <dgm:spPr/>
      <dgm:t>
        <a:bodyPr/>
        <a:lstStyle/>
        <a:p>
          <a:endParaRPr lang="en-US"/>
        </a:p>
      </dgm:t>
    </dgm:pt>
    <dgm:pt modelId="{A28C5233-3694-A347-9AB5-FC570D0FCDB6}" type="sibTrans" cxnId="{F49C0F3D-44FC-2948-8344-89751D396F85}">
      <dgm:prSet/>
      <dgm:spPr/>
      <dgm:t>
        <a:bodyPr/>
        <a:lstStyle/>
        <a:p>
          <a:endParaRPr lang="en-US"/>
        </a:p>
      </dgm:t>
    </dgm:pt>
    <dgm:pt modelId="{78AF7061-9DBE-D845-A249-59ED1790F0FA}">
      <dgm:prSet phldrT="[Text]"/>
      <dgm:spPr/>
      <dgm:t>
        <a:bodyPr/>
        <a:lstStyle/>
        <a:p>
          <a:r>
            <a:rPr lang="en-US" dirty="0"/>
            <a:t>r/iPhone</a:t>
          </a:r>
        </a:p>
      </dgm:t>
    </dgm:pt>
    <dgm:pt modelId="{52BAD87A-79B6-1A4F-A636-200A7DFFBFFF}" type="parTrans" cxnId="{0B46A49E-03E0-5F45-AE5B-A64C3FCB4E65}">
      <dgm:prSet/>
      <dgm:spPr/>
      <dgm:t>
        <a:bodyPr/>
        <a:lstStyle/>
        <a:p>
          <a:endParaRPr lang="en-US"/>
        </a:p>
      </dgm:t>
    </dgm:pt>
    <dgm:pt modelId="{B23C9B50-8AD5-F148-B60A-E65719C11BB8}" type="sibTrans" cxnId="{0B46A49E-03E0-5F45-AE5B-A64C3FCB4E65}">
      <dgm:prSet/>
      <dgm:spPr/>
      <dgm:t>
        <a:bodyPr/>
        <a:lstStyle/>
        <a:p>
          <a:endParaRPr lang="en-US"/>
        </a:p>
      </dgm:t>
    </dgm:pt>
    <dgm:pt modelId="{BF7ED60A-2CD2-0047-AD2A-2FADB596311E}">
      <dgm:prSet phldrT="[Text]"/>
      <dgm:spPr/>
      <dgm:t>
        <a:bodyPr/>
        <a:lstStyle/>
        <a:p>
          <a:r>
            <a:rPr lang="en-US" dirty="0"/>
            <a:t>r/Android</a:t>
          </a:r>
        </a:p>
      </dgm:t>
    </dgm:pt>
    <dgm:pt modelId="{993C104D-74D0-7B4B-9864-7D26EAE1B82C}" type="parTrans" cxnId="{7C8A323C-3F1F-3249-A79E-9945B97739A9}">
      <dgm:prSet/>
      <dgm:spPr/>
      <dgm:t>
        <a:bodyPr/>
        <a:lstStyle/>
        <a:p>
          <a:endParaRPr lang="en-US"/>
        </a:p>
      </dgm:t>
    </dgm:pt>
    <dgm:pt modelId="{A5FEF5EC-36FE-BB49-B714-07481BB5F0DB}" type="sibTrans" cxnId="{7C8A323C-3F1F-3249-A79E-9945B97739A9}">
      <dgm:prSet/>
      <dgm:spPr/>
      <dgm:t>
        <a:bodyPr/>
        <a:lstStyle/>
        <a:p>
          <a:endParaRPr lang="en-US"/>
        </a:p>
      </dgm:t>
    </dgm:pt>
    <dgm:pt modelId="{C12EE9FB-BDFD-3D4E-B331-89AADF6C5DA7}" type="pres">
      <dgm:prSet presAssocID="{4CE25037-4ABD-A648-AE95-023FD1541B43}" presName="Name0" presStyleCnt="0">
        <dgm:presLayoutVars>
          <dgm:orgChart val="1"/>
          <dgm:chPref val="1"/>
          <dgm:dir/>
          <dgm:animOne val="branch"/>
          <dgm:animLvl val="lvl"/>
          <dgm:resizeHandles/>
        </dgm:presLayoutVars>
      </dgm:prSet>
      <dgm:spPr/>
    </dgm:pt>
    <dgm:pt modelId="{A25AE18B-CAEF-E44E-B7A6-19E7E6814D81}" type="pres">
      <dgm:prSet presAssocID="{4A6CE2C5-AA47-6442-BB92-4DDEE233B614}" presName="hierRoot1" presStyleCnt="0">
        <dgm:presLayoutVars>
          <dgm:hierBranch val="init"/>
        </dgm:presLayoutVars>
      </dgm:prSet>
      <dgm:spPr/>
    </dgm:pt>
    <dgm:pt modelId="{5B1E88AB-E584-CC4A-AEFB-BED6961F9283}" type="pres">
      <dgm:prSet presAssocID="{4A6CE2C5-AA47-6442-BB92-4DDEE233B614}" presName="rootComposite1" presStyleCnt="0"/>
      <dgm:spPr/>
    </dgm:pt>
    <dgm:pt modelId="{D3F7854D-F2A1-7B4B-B59D-C22A2F16CA65}" type="pres">
      <dgm:prSet presAssocID="{4A6CE2C5-AA47-6442-BB92-4DDEE233B614}" presName="rootText1" presStyleLbl="alignAcc1" presStyleIdx="0" presStyleCnt="0">
        <dgm:presLayoutVars>
          <dgm:chPref val="3"/>
        </dgm:presLayoutVars>
      </dgm:prSet>
      <dgm:spPr/>
    </dgm:pt>
    <dgm:pt modelId="{7A1924BC-F403-154E-83B3-AA97297093E5}" type="pres">
      <dgm:prSet presAssocID="{4A6CE2C5-AA47-6442-BB92-4DDEE233B614}" presName="topArc1" presStyleLbl="parChTrans1D1" presStyleIdx="0" presStyleCnt="6"/>
      <dgm:spPr/>
    </dgm:pt>
    <dgm:pt modelId="{3A20742B-D7D4-2D40-944B-784B4FC130AC}" type="pres">
      <dgm:prSet presAssocID="{4A6CE2C5-AA47-6442-BB92-4DDEE233B614}" presName="bottomArc1" presStyleLbl="parChTrans1D1" presStyleIdx="1" presStyleCnt="6"/>
      <dgm:spPr/>
    </dgm:pt>
    <dgm:pt modelId="{B3CF1C4C-62B3-984D-BC44-5C5F98988FB7}" type="pres">
      <dgm:prSet presAssocID="{4A6CE2C5-AA47-6442-BB92-4DDEE233B614}" presName="topConnNode1" presStyleLbl="node1" presStyleIdx="0" presStyleCnt="0"/>
      <dgm:spPr/>
    </dgm:pt>
    <dgm:pt modelId="{ABAFFCB0-23D9-6043-8F7B-4D46B822D967}" type="pres">
      <dgm:prSet presAssocID="{4A6CE2C5-AA47-6442-BB92-4DDEE233B614}" presName="hierChild2" presStyleCnt="0"/>
      <dgm:spPr/>
    </dgm:pt>
    <dgm:pt modelId="{CE11218B-A00E-7E4D-9B27-7BD396447B2C}" type="pres">
      <dgm:prSet presAssocID="{52BAD87A-79B6-1A4F-A636-200A7DFFBFFF}" presName="Name28" presStyleLbl="parChTrans1D2" presStyleIdx="0" presStyleCnt="2"/>
      <dgm:spPr/>
    </dgm:pt>
    <dgm:pt modelId="{761A9568-5E80-964F-8E5B-771BCEE204E4}" type="pres">
      <dgm:prSet presAssocID="{78AF7061-9DBE-D845-A249-59ED1790F0FA}" presName="hierRoot2" presStyleCnt="0">
        <dgm:presLayoutVars>
          <dgm:hierBranch val="init"/>
        </dgm:presLayoutVars>
      </dgm:prSet>
      <dgm:spPr/>
    </dgm:pt>
    <dgm:pt modelId="{103F78CB-2D61-BE42-A8F9-5C12EA572CEA}" type="pres">
      <dgm:prSet presAssocID="{78AF7061-9DBE-D845-A249-59ED1790F0FA}" presName="rootComposite2" presStyleCnt="0"/>
      <dgm:spPr/>
    </dgm:pt>
    <dgm:pt modelId="{E7B999C6-396A-5B4C-8490-6827A5AD10EC}" type="pres">
      <dgm:prSet presAssocID="{78AF7061-9DBE-D845-A249-59ED1790F0FA}" presName="rootText2" presStyleLbl="alignAcc1" presStyleIdx="0" presStyleCnt="0">
        <dgm:presLayoutVars>
          <dgm:chPref val="3"/>
        </dgm:presLayoutVars>
      </dgm:prSet>
      <dgm:spPr/>
    </dgm:pt>
    <dgm:pt modelId="{8FABD595-6EFF-EA4E-8DAE-2DAEA97081AB}" type="pres">
      <dgm:prSet presAssocID="{78AF7061-9DBE-D845-A249-59ED1790F0FA}" presName="topArc2" presStyleLbl="parChTrans1D1" presStyleIdx="2" presStyleCnt="6"/>
      <dgm:spPr/>
    </dgm:pt>
    <dgm:pt modelId="{E9112EBA-93E1-7D44-B5A0-A9A130760BD8}" type="pres">
      <dgm:prSet presAssocID="{78AF7061-9DBE-D845-A249-59ED1790F0FA}" presName="bottomArc2" presStyleLbl="parChTrans1D1" presStyleIdx="3" presStyleCnt="6"/>
      <dgm:spPr/>
    </dgm:pt>
    <dgm:pt modelId="{E7539C95-E93E-8448-A83B-DB88353680E8}" type="pres">
      <dgm:prSet presAssocID="{78AF7061-9DBE-D845-A249-59ED1790F0FA}" presName="topConnNode2" presStyleLbl="node2" presStyleIdx="0" presStyleCnt="0"/>
      <dgm:spPr/>
    </dgm:pt>
    <dgm:pt modelId="{5FF05D8B-5976-4348-B51E-6939F36ACE04}" type="pres">
      <dgm:prSet presAssocID="{78AF7061-9DBE-D845-A249-59ED1790F0FA}" presName="hierChild4" presStyleCnt="0"/>
      <dgm:spPr/>
    </dgm:pt>
    <dgm:pt modelId="{5DC410C8-624A-9E4B-9D20-2C02622693CD}" type="pres">
      <dgm:prSet presAssocID="{78AF7061-9DBE-D845-A249-59ED1790F0FA}" presName="hierChild5" presStyleCnt="0"/>
      <dgm:spPr/>
    </dgm:pt>
    <dgm:pt modelId="{65880E10-1943-874E-9545-298EB80F53DE}" type="pres">
      <dgm:prSet presAssocID="{993C104D-74D0-7B4B-9864-7D26EAE1B82C}" presName="Name28" presStyleLbl="parChTrans1D2" presStyleIdx="1" presStyleCnt="2"/>
      <dgm:spPr/>
    </dgm:pt>
    <dgm:pt modelId="{88419CA2-B2A7-1240-B562-7B239E317D74}" type="pres">
      <dgm:prSet presAssocID="{BF7ED60A-2CD2-0047-AD2A-2FADB596311E}" presName="hierRoot2" presStyleCnt="0">
        <dgm:presLayoutVars>
          <dgm:hierBranch val="init"/>
        </dgm:presLayoutVars>
      </dgm:prSet>
      <dgm:spPr/>
    </dgm:pt>
    <dgm:pt modelId="{112C2B42-5CD4-9345-9C7B-026159BFBDB4}" type="pres">
      <dgm:prSet presAssocID="{BF7ED60A-2CD2-0047-AD2A-2FADB596311E}" presName="rootComposite2" presStyleCnt="0"/>
      <dgm:spPr/>
    </dgm:pt>
    <dgm:pt modelId="{69906883-4198-A048-8017-DC5B8D9A92D2}" type="pres">
      <dgm:prSet presAssocID="{BF7ED60A-2CD2-0047-AD2A-2FADB596311E}" presName="rootText2" presStyleLbl="alignAcc1" presStyleIdx="0" presStyleCnt="0">
        <dgm:presLayoutVars>
          <dgm:chPref val="3"/>
        </dgm:presLayoutVars>
      </dgm:prSet>
      <dgm:spPr/>
    </dgm:pt>
    <dgm:pt modelId="{D06D79A5-C7F4-9F4B-BF1A-791320C54A60}" type="pres">
      <dgm:prSet presAssocID="{BF7ED60A-2CD2-0047-AD2A-2FADB596311E}" presName="topArc2" presStyleLbl="parChTrans1D1" presStyleIdx="4" presStyleCnt="6"/>
      <dgm:spPr/>
    </dgm:pt>
    <dgm:pt modelId="{36285825-C24D-1643-8D82-6A07D54E9612}" type="pres">
      <dgm:prSet presAssocID="{BF7ED60A-2CD2-0047-AD2A-2FADB596311E}" presName="bottomArc2" presStyleLbl="parChTrans1D1" presStyleIdx="5" presStyleCnt="6"/>
      <dgm:spPr/>
    </dgm:pt>
    <dgm:pt modelId="{B1213FA7-5031-B64C-B7E1-9BEB9D3467D0}" type="pres">
      <dgm:prSet presAssocID="{BF7ED60A-2CD2-0047-AD2A-2FADB596311E}" presName="topConnNode2" presStyleLbl="node2" presStyleIdx="0" presStyleCnt="0"/>
      <dgm:spPr/>
    </dgm:pt>
    <dgm:pt modelId="{6D830F8D-712C-4445-A3C0-321B4A26C85A}" type="pres">
      <dgm:prSet presAssocID="{BF7ED60A-2CD2-0047-AD2A-2FADB596311E}" presName="hierChild4" presStyleCnt="0"/>
      <dgm:spPr/>
    </dgm:pt>
    <dgm:pt modelId="{94B1E081-91FD-3D42-BD3D-AA180F7D4F78}" type="pres">
      <dgm:prSet presAssocID="{BF7ED60A-2CD2-0047-AD2A-2FADB596311E}" presName="hierChild5" presStyleCnt="0"/>
      <dgm:spPr/>
    </dgm:pt>
    <dgm:pt modelId="{2312853B-778D-A544-8D11-A3E54CF3FF86}" type="pres">
      <dgm:prSet presAssocID="{4A6CE2C5-AA47-6442-BB92-4DDEE233B614}" presName="hierChild3" presStyleCnt="0"/>
      <dgm:spPr/>
    </dgm:pt>
  </dgm:ptLst>
  <dgm:cxnLst>
    <dgm:cxn modelId="{96F74811-0FA3-4A48-855B-5B7F32F6315B}" type="presOf" srcId="{4A6CE2C5-AA47-6442-BB92-4DDEE233B614}" destId="{D3F7854D-F2A1-7B4B-B59D-C22A2F16CA65}" srcOrd="0" destOrd="0" presId="urn:microsoft.com/office/officeart/2008/layout/HalfCircleOrganizationChart"/>
    <dgm:cxn modelId="{13375537-01D4-DA43-8116-CBFDCDE27A4B}" type="presOf" srcId="{993C104D-74D0-7B4B-9864-7D26EAE1B82C}" destId="{65880E10-1943-874E-9545-298EB80F53DE}" srcOrd="0" destOrd="0" presId="urn:microsoft.com/office/officeart/2008/layout/HalfCircleOrganizationChart"/>
    <dgm:cxn modelId="{1011D338-485D-6744-A745-F41521FABC2B}" type="presOf" srcId="{4A6CE2C5-AA47-6442-BB92-4DDEE233B614}" destId="{B3CF1C4C-62B3-984D-BC44-5C5F98988FB7}" srcOrd="1" destOrd="0" presId="urn:microsoft.com/office/officeart/2008/layout/HalfCircleOrganizationChart"/>
    <dgm:cxn modelId="{B528FC3B-A236-AE41-A30B-BB95EA55FC9D}" type="presOf" srcId="{BF7ED60A-2CD2-0047-AD2A-2FADB596311E}" destId="{B1213FA7-5031-B64C-B7E1-9BEB9D3467D0}" srcOrd="1" destOrd="0" presId="urn:microsoft.com/office/officeart/2008/layout/HalfCircleOrganizationChart"/>
    <dgm:cxn modelId="{7C8A323C-3F1F-3249-A79E-9945B97739A9}" srcId="{4A6CE2C5-AA47-6442-BB92-4DDEE233B614}" destId="{BF7ED60A-2CD2-0047-AD2A-2FADB596311E}" srcOrd="1" destOrd="0" parTransId="{993C104D-74D0-7B4B-9864-7D26EAE1B82C}" sibTransId="{A5FEF5EC-36FE-BB49-B714-07481BB5F0DB}"/>
    <dgm:cxn modelId="{F49C0F3D-44FC-2948-8344-89751D396F85}" srcId="{4CE25037-4ABD-A648-AE95-023FD1541B43}" destId="{4A6CE2C5-AA47-6442-BB92-4DDEE233B614}" srcOrd="0" destOrd="0" parTransId="{68A8362A-905C-2D49-8CD2-451AF89CBFFD}" sibTransId="{A28C5233-3694-A347-9AB5-FC570D0FCDB6}"/>
    <dgm:cxn modelId="{B78C7D4D-DBF3-914D-A5B0-6B05BC965B71}" type="presOf" srcId="{BF7ED60A-2CD2-0047-AD2A-2FADB596311E}" destId="{69906883-4198-A048-8017-DC5B8D9A92D2}" srcOrd="0" destOrd="0" presId="urn:microsoft.com/office/officeart/2008/layout/HalfCircleOrganizationChart"/>
    <dgm:cxn modelId="{F82CDA77-97E6-754E-80B3-200B3697F477}" type="presOf" srcId="{78AF7061-9DBE-D845-A249-59ED1790F0FA}" destId="{E7B999C6-396A-5B4C-8490-6827A5AD10EC}" srcOrd="0" destOrd="0" presId="urn:microsoft.com/office/officeart/2008/layout/HalfCircleOrganizationChart"/>
    <dgm:cxn modelId="{DE6A0788-EBAA-744E-9281-CDC586548383}" type="presOf" srcId="{78AF7061-9DBE-D845-A249-59ED1790F0FA}" destId="{E7539C95-E93E-8448-A83B-DB88353680E8}" srcOrd="1" destOrd="0" presId="urn:microsoft.com/office/officeart/2008/layout/HalfCircleOrganizationChart"/>
    <dgm:cxn modelId="{7AB42B9E-60FE-F849-8BB6-EC3A3F4F48D5}" type="presOf" srcId="{4CE25037-4ABD-A648-AE95-023FD1541B43}" destId="{C12EE9FB-BDFD-3D4E-B331-89AADF6C5DA7}" srcOrd="0" destOrd="0" presId="urn:microsoft.com/office/officeart/2008/layout/HalfCircleOrganizationChart"/>
    <dgm:cxn modelId="{0B46A49E-03E0-5F45-AE5B-A64C3FCB4E65}" srcId="{4A6CE2C5-AA47-6442-BB92-4DDEE233B614}" destId="{78AF7061-9DBE-D845-A249-59ED1790F0FA}" srcOrd="0" destOrd="0" parTransId="{52BAD87A-79B6-1A4F-A636-200A7DFFBFFF}" sibTransId="{B23C9B50-8AD5-F148-B60A-E65719C11BB8}"/>
    <dgm:cxn modelId="{ECBC7EC5-1A2B-D147-B18F-F952E23A0D8E}" type="presOf" srcId="{52BAD87A-79B6-1A4F-A636-200A7DFFBFFF}" destId="{CE11218B-A00E-7E4D-9B27-7BD396447B2C}" srcOrd="0" destOrd="0" presId="urn:microsoft.com/office/officeart/2008/layout/HalfCircleOrganizationChart"/>
    <dgm:cxn modelId="{5376026D-88E8-7F49-B4F0-F2ADE864857D}" type="presParOf" srcId="{C12EE9FB-BDFD-3D4E-B331-89AADF6C5DA7}" destId="{A25AE18B-CAEF-E44E-B7A6-19E7E6814D81}" srcOrd="0" destOrd="0" presId="urn:microsoft.com/office/officeart/2008/layout/HalfCircleOrganizationChart"/>
    <dgm:cxn modelId="{14EC2EAA-EF7E-634E-905A-883FE81AD576}" type="presParOf" srcId="{A25AE18B-CAEF-E44E-B7A6-19E7E6814D81}" destId="{5B1E88AB-E584-CC4A-AEFB-BED6961F9283}" srcOrd="0" destOrd="0" presId="urn:microsoft.com/office/officeart/2008/layout/HalfCircleOrganizationChart"/>
    <dgm:cxn modelId="{D3DB5C0A-16FD-EE4C-8318-634F7EB5D60A}" type="presParOf" srcId="{5B1E88AB-E584-CC4A-AEFB-BED6961F9283}" destId="{D3F7854D-F2A1-7B4B-B59D-C22A2F16CA65}" srcOrd="0" destOrd="0" presId="urn:microsoft.com/office/officeart/2008/layout/HalfCircleOrganizationChart"/>
    <dgm:cxn modelId="{86D9FAD3-D125-1F48-9D40-91D34ECFFDC8}" type="presParOf" srcId="{5B1E88AB-E584-CC4A-AEFB-BED6961F9283}" destId="{7A1924BC-F403-154E-83B3-AA97297093E5}" srcOrd="1" destOrd="0" presId="urn:microsoft.com/office/officeart/2008/layout/HalfCircleOrganizationChart"/>
    <dgm:cxn modelId="{4F3AA8FC-6B93-384A-8CC9-922EF96D2FB1}" type="presParOf" srcId="{5B1E88AB-E584-CC4A-AEFB-BED6961F9283}" destId="{3A20742B-D7D4-2D40-944B-784B4FC130AC}" srcOrd="2" destOrd="0" presId="urn:microsoft.com/office/officeart/2008/layout/HalfCircleOrganizationChart"/>
    <dgm:cxn modelId="{342E27A9-1C93-1340-94C7-F1CEC57448B6}" type="presParOf" srcId="{5B1E88AB-E584-CC4A-AEFB-BED6961F9283}" destId="{B3CF1C4C-62B3-984D-BC44-5C5F98988FB7}" srcOrd="3" destOrd="0" presId="urn:microsoft.com/office/officeart/2008/layout/HalfCircleOrganizationChart"/>
    <dgm:cxn modelId="{81C8A575-DBBA-1D40-B2A2-AFA07FBD88E9}" type="presParOf" srcId="{A25AE18B-CAEF-E44E-B7A6-19E7E6814D81}" destId="{ABAFFCB0-23D9-6043-8F7B-4D46B822D967}" srcOrd="1" destOrd="0" presId="urn:microsoft.com/office/officeart/2008/layout/HalfCircleOrganizationChart"/>
    <dgm:cxn modelId="{E3CF2C3C-FF5B-E440-8799-093A39373316}" type="presParOf" srcId="{ABAFFCB0-23D9-6043-8F7B-4D46B822D967}" destId="{CE11218B-A00E-7E4D-9B27-7BD396447B2C}" srcOrd="0" destOrd="0" presId="urn:microsoft.com/office/officeart/2008/layout/HalfCircleOrganizationChart"/>
    <dgm:cxn modelId="{BBB4239C-4C42-E342-8548-4B34DB8E790B}" type="presParOf" srcId="{ABAFFCB0-23D9-6043-8F7B-4D46B822D967}" destId="{761A9568-5E80-964F-8E5B-771BCEE204E4}" srcOrd="1" destOrd="0" presId="urn:microsoft.com/office/officeart/2008/layout/HalfCircleOrganizationChart"/>
    <dgm:cxn modelId="{94ACC896-031D-614F-A83B-C1C2E9E88AB7}" type="presParOf" srcId="{761A9568-5E80-964F-8E5B-771BCEE204E4}" destId="{103F78CB-2D61-BE42-A8F9-5C12EA572CEA}" srcOrd="0" destOrd="0" presId="urn:microsoft.com/office/officeart/2008/layout/HalfCircleOrganizationChart"/>
    <dgm:cxn modelId="{193EB285-C55E-2745-B590-492AF86045F7}" type="presParOf" srcId="{103F78CB-2D61-BE42-A8F9-5C12EA572CEA}" destId="{E7B999C6-396A-5B4C-8490-6827A5AD10EC}" srcOrd="0" destOrd="0" presId="urn:microsoft.com/office/officeart/2008/layout/HalfCircleOrganizationChart"/>
    <dgm:cxn modelId="{3D47EB14-3B27-4041-8497-1FC319F9B6C9}" type="presParOf" srcId="{103F78CB-2D61-BE42-A8F9-5C12EA572CEA}" destId="{8FABD595-6EFF-EA4E-8DAE-2DAEA97081AB}" srcOrd="1" destOrd="0" presId="urn:microsoft.com/office/officeart/2008/layout/HalfCircleOrganizationChart"/>
    <dgm:cxn modelId="{49848856-A7D3-7641-BFD4-74D982B7275B}" type="presParOf" srcId="{103F78CB-2D61-BE42-A8F9-5C12EA572CEA}" destId="{E9112EBA-93E1-7D44-B5A0-A9A130760BD8}" srcOrd="2" destOrd="0" presId="urn:microsoft.com/office/officeart/2008/layout/HalfCircleOrganizationChart"/>
    <dgm:cxn modelId="{B76F6CC6-E099-084E-B59E-F0A4D319EFE8}" type="presParOf" srcId="{103F78CB-2D61-BE42-A8F9-5C12EA572CEA}" destId="{E7539C95-E93E-8448-A83B-DB88353680E8}" srcOrd="3" destOrd="0" presId="urn:microsoft.com/office/officeart/2008/layout/HalfCircleOrganizationChart"/>
    <dgm:cxn modelId="{CC0B5EE6-3682-5540-BB7C-206ECC0CD39D}" type="presParOf" srcId="{761A9568-5E80-964F-8E5B-771BCEE204E4}" destId="{5FF05D8B-5976-4348-B51E-6939F36ACE04}" srcOrd="1" destOrd="0" presId="urn:microsoft.com/office/officeart/2008/layout/HalfCircleOrganizationChart"/>
    <dgm:cxn modelId="{A38B8E04-287B-5A45-A9CC-C76DBD98FA0F}" type="presParOf" srcId="{761A9568-5E80-964F-8E5B-771BCEE204E4}" destId="{5DC410C8-624A-9E4B-9D20-2C02622693CD}" srcOrd="2" destOrd="0" presId="urn:microsoft.com/office/officeart/2008/layout/HalfCircleOrganizationChart"/>
    <dgm:cxn modelId="{7535D470-820E-7346-B8BE-69D16B0B5D86}" type="presParOf" srcId="{ABAFFCB0-23D9-6043-8F7B-4D46B822D967}" destId="{65880E10-1943-874E-9545-298EB80F53DE}" srcOrd="2" destOrd="0" presId="urn:microsoft.com/office/officeart/2008/layout/HalfCircleOrganizationChart"/>
    <dgm:cxn modelId="{C353EB32-986F-8745-9866-7A8B2D8D0849}" type="presParOf" srcId="{ABAFFCB0-23D9-6043-8F7B-4D46B822D967}" destId="{88419CA2-B2A7-1240-B562-7B239E317D74}" srcOrd="3" destOrd="0" presId="urn:microsoft.com/office/officeart/2008/layout/HalfCircleOrganizationChart"/>
    <dgm:cxn modelId="{3E2C0400-68A0-3945-9582-6161B58DBE3B}" type="presParOf" srcId="{88419CA2-B2A7-1240-B562-7B239E317D74}" destId="{112C2B42-5CD4-9345-9C7B-026159BFBDB4}" srcOrd="0" destOrd="0" presId="urn:microsoft.com/office/officeart/2008/layout/HalfCircleOrganizationChart"/>
    <dgm:cxn modelId="{DC7E4921-E8ED-C34F-A6E9-00ACD0B256AD}" type="presParOf" srcId="{112C2B42-5CD4-9345-9C7B-026159BFBDB4}" destId="{69906883-4198-A048-8017-DC5B8D9A92D2}" srcOrd="0" destOrd="0" presId="urn:microsoft.com/office/officeart/2008/layout/HalfCircleOrganizationChart"/>
    <dgm:cxn modelId="{8EFF6B31-A644-0D47-A91E-228282A35D09}" type="presParOf" srcId="{112C2B42-5CD4-9345-9C7B-026159BFBDB4}" destId="{D06D79A5-C7F4-9F4B-BF1A-791320C54A60}" srcOrd="1" destOrd="0" presId="urn:microsoft.com/office/officeart/2008/layout/HalfCircleOrganizationChart"/>
    <dgm:cxn modelId="{ECB4BA71-D592-D44A-A9C1-6DD9A17F2A29}" type="presParOf" srcId="{112C2B42-5CD4-9345-9C7B-026159BFBDB4}" destId="{36285825-C24D-1643-8D82-6A07D54E9612}" srcOrd="2" destOrd="0" presId="urn:microsoft.com/office/officeart/2008/layout/HalfCircleOrganizationChart"/>
    <dgm:cxn modelId="{53EBE8F7-53CB-D747-9382-5620B4C735ED}" type="presParOf" srcId="{112C2B42-5CD4-9345-9C7B-026159BFBDB4}" destId="{B1213FA7-5031-B64C-B7E1-9BEB9D3467D0}" srcOrd="3" destOrd="0" presId="urn:microsoft.com/office/officeart/2008/layout/HalfCircleOrganizationChart"/>
    <dgm:cxn modelId="{F562D7FE-F4CF-6A45-8422-558E9D5F583F}" type="presParOf" srcId="{88419CA2-B2A7-1240-B562-7B239E317D74}" destId="{6D830F8D-712C-4445-A3C0-321B4A26C85A}" srcOrd="1" destOrd="0" presId="urn:microsoft.com/office/officeart/2008/layout/HalfCircleOrganizationChart"/>
    <dgm:cxn modelId="{CAEC5A61-AAF0-1E48-B67D-8AB4176D47C3}" type="presParOf" srcId="{88419CA2-B2A7-1240-B562-7B239E317D74}" destId="{94B1E081-91FD-3D42-BD3D-AA180F7D4F78}" srcOrd="2" destOrd="0" presId="urn:microsoft.com/office/officeart/2008/layout/HalfCircleOrganizationChart"/>
    <dgm:cxn modelId="{31E74A44-0C72-3248-AD71-F9470F2E3443}" type="presParOf" srcId="{A25AE18B-CAEF-E44E-B7A6-19E7E6814D81}" destId="{2312853B-778D-A544-8D11-A3E54CF3FF86}"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8E8C55-D264-AD4D-ABE7-6962BAE6F272}" type="doc">
      <dgm:prSet loTypeId="urn:microsoft.com/office/officeart/2005/8/layout/chevron1" loCatId="" qsTypeId="urn:microsoft.com/office/officeart/2005/8/quickstyle/simple1" qsCatId="simple" csTypeId="urn:microsoft.com/office/officeart/2005/8/colors/accent1_2" csCatId="accent1" phldr="1"/>
      <dgm:spPr/>
      <dgm:t>
        <a:bodyPr/>
        <a:lstStyle/>
        <a:p>
          <a:endParaRPr lang="en-US"/>
        </a:p>
      </dgm:t>
    </dgm:pt>
    <dgm:pt modelId="{391C3208-FA4A-7B41-BE46-BEF82492270C}">
      <dgm:prSet phldrT="[Text]"/>
      <dgm:spPr/>
      <dgm:t>
        <a:bodyPr/>
        <a:lstStyle/>
        <a:p>
          <a:r>
            <a:rPr lang="en-US" dirty="0"/>
            <a:t>Convert to lower</a:t>
          </a:r>
        </a:p>
      </dgm:t>
    </dgm:pt>
    <dgm:pt modelId="{1D1E33A9-F6BD-8C40-98DC-90F4C064141E}" type="parTrans" cxnId="{5EAB3367-A81D-7C44-A5EE-DD4EB5FC0E46}">
      <dgm:prSet/>
      <dgm:spPr/>
      <dgm:t>
        <a:bodyPr/>
        <a:lstStyle/>
        <a:p>
          <a:endParaRPr lang="en-US"/>
        </a:p>
      </dgm:t>
    </dgm:pt>
    <dgm:pt modelId="{5A329888-8655-2D4E-B68C-3ED83A051337}" type="sibTrans" cxnId="{5EAB3367-A81D-7C44-A5EE-DD4EB5FC0E46}">
      <dgm:prSet/>
      <dgm:spPr/>
      <dgm:t>
        <a:bodyPr/>
        <a:lstStyle/>
        <a:p>
          <a:endParaRPr lang="en-US"/>
        </a:p>
      </dgm:t>
    </dgm:pt>
    <dgm:pt modelId="{613D03D4-0CF5-7744-BF0D-0D34FC7C6B4E}">
      <dgm:prSet phldrT="[Text]"/>
      <dgm:spPr/>
      <dgm:t>
        <a:bodyPr/>
        <a:lstStyle/>
        <a:p>
          <a:r>
            <a:rPr lang="en-US" dirty="0"/>
            <a:t>Remove</a:t>
          </a:r>
          <a:r>
            <a:rPr lang="en-US" baseline="0" dirty="0"/>
            <a:t> hyperlink</a:t>
          </a:r>
          <a:endParaRPr lang="en-US" dirty="0"/>
        </a:p>
      </dgm:t>
    </dgm:pt>
    <dgm:pt modelId="{964E60FA-552B-2D46-B708-B47D5DD7FD55}" type="parTrans" cxnId="{E3105A9B-0138-EA4B-BCA7-E9E8A2F15411}">
      <dgm:prSet/>
      <dgm:spPr/>
      <dgm:t>
        <a:bodyPr/>
        <a:lstStyle/>
        <a:p>
          <a:endParaRPr lang="en-US"/>
        </a:p>
      </dgm:t>
    </dgm:pt>
    <dgm:pt modelId="{30EF6A93-F434-7F46-A339-188A251CD42D}" type="sibTrans" cxnId="{E3105A9B-0138-EA4B-BCA7-E9E8A2F15411}">
      <dgm:prSet/>
      <dgm:spPr/>
      <dgm:t>
        <a:bodyPr/>
        <a:lstStyle/>
        <a:p>
          <a:endParaRPr lang="en-US"/>
        </a:p>
      </dgm:t>
    </dgm:pt>
    <dgm:pt modelId="{DC24CBA4-DF9E-AA4C-9B5E-7349D3FBB977}">
      <dgm:prSet phldrT="[Text]"/>
      <dgm:spPr/>
      <dgm:t>
        <a:bodyPr/>
        <a:lstStyle/>
        <a:p>
          <a:r>
            <a:rPr lang="en-US" dirty="0"/>
            <a:t>Remove punctuation</a:t>
          </a:r>
        </a:p>
      </dgm:t>
    </dgm:pt>
    <dgm:pt modelId="{3189593B-B519-A14A-B7D9-80D560189DD0}" type="parTrans" cxnId="{1D768FB9-CCA9-8743-B795-B08431E2D75A}">
      <dgm:prSet/>
      <dgm:spPr/>
      <dgm:t>
        <a:bodyPr/>
        <a:lstStyle/>
        <a:p>
          <a:endParaRPr lang="en-US"/>
        </a:p>
      </dgm:t>
    </dgm:pt>
    <dgm:pt modelId="{20CB9E71-349F-2D42-BC9E-2873F0791BFB}" type="sibTrans" cxnId="{1D768FB9-CCA9-8743-B795-B08431E2D75A}">
      <dgm:prSet/>
      <dgm:spPr/>
      <dgm:t>
        <a:bodyPr/>
        <a:lstStyle/>
        <a:p>
          <a:endParaRPr lang="en-US"/>
        </a:p>
      </dgm:t>
    </dgm:pt>
    <dgm:pt modelId="{F54ADB31-2D23-E44D-A87C-87E3B4472275}">
      <dgm:prSet/>
      <dgm:spPr/>
      <dgm:t>
        <a:bodyPr/>
        <a:lstStyle/>
        <a:p>
          <a:r>
            <a:rPr lang="en-US" dirty="0"/>
            <a:t>Remove possible target leakage</a:t>
          </a:r>
        </a:p>
      </dgm:t>
    </dgm:pt>
    <dgm:pt modelId="{E150CFE9-D2BE-7F49-A96B-F0FFFCB2EA10}" type="parTrans" cxnId="{ABA8C7BF-BEAA-2145-9BD5-8AB786BA75D4}">
      <dgm:prSet/>
      <dgm:spPr/>
      <dgm:t>
        <a:bodyPr/>
        <a:lstStyle/>
        <a:p>
          <a:endParaRPr lang="en-US"/>
        </a:p>
      </dgm:t>
    </dgm:pt>
    <dgm:pt modelId="{0BF358CF-7431-8841-8346-478D5F7034CC}" type="sibTrans" cxnId="{ABA8C7BF-BEAA-2145-9BD5-8AB786BA75D4}">
      <dgm:prSet/>
      <dgm:spPr/>
      <dgm:t>
        <a:bodyPr/>
        <a:lstStyle/>
        <a:p>
          <a:endParaRPr lang="en-US"/>
        </a:p>
      </dgm:t>
    </dgm:pt>
    <dgm:pt modelId="{9789FFBE-73BD-2446-A392-7089CCAA7C66}">
      <dgm:prSet/>
      <dgm:spPr/>
      <dgm:t>
        <a:bodyPr/>
        <a:lstStyle/>
        <a:p>
          <a:r>
            <a:rPr lang="en-US" dirty="0"/>
            <a:t>Lemmatize</a:t>
          </a:r>
        </a:p>
      </dgm:t>
    </dgm:pt>
    <dgm:pt modelId="{E15E73A2-C041-8A43-87AB-E848F18CA3B4}" type="parTrans" cxnId="{0F5101D4-1988-094B-B7FB-C25A338FB635}">
      <dgm:prSet/>
      <dgm:spPr/>
      <dgm:t>
        <a:bodyPr/>
        <a:lstStyle/>
        <a:p>
          <a:endParaRPr lang="en-US"/>
        </a:p>
      </dgm:t>
    </dgm:pt>
    <dgm:pt modelId="{094E0113-3117-7841-A55F-D9C6C9314481}" type="sibTrans" cxnId="{0F5101D4-1988-094B-B7FB-C25A338FB635}">
      <dgm:prSet/>
      <dgm:spPr/>
      <dgm:t>
        <a:bodyPr/>
        <a:lstStyle/>
        <a:p>
          <a:endParaRPr lang="en-US"/>
        </a:p>
      </dgm:t>
    </dgm:pt>
    <dgm:pt modelId="{E45142CC-E0F3-A04E-A2BC-F85948FD4801}">
      <dgm:prSet/>
      <dgm:spPr/>
      <dgm:t>
        <a:bodyPr/>
        <a:lstStyle/>
        <a:p>
          <a:r>
            <a:rPr lang="en-US" dirty="0"/>
            <a:t>Remove </a:t>
          </a:r>
          <a:r>
            <a:rPr lang="en-US" dirty="0" err="1"/>
            <a:t>stopwords</a:t>
          </a:r>
          <a:endParaRPr lang="en-US" dirty="0"/>
        </a:p>
      </dgm:t>
    </dgm:pt>
    <dgm:pt modelId="{D315D443-31B5-0A4C-B1FC-FD8EB9E92BC2}" type="parTrans" cxnId="{8BD8F786-D5F9-A643-87E9-D209EC236AA7}">
      <dgm:prSet/>
      <dgm:spPr/>
      <dgm:t>
        <a:bodyPr/>
        <a:lstStyle/>
        <a:p>
          <a:endParaRPr lang="en-US"/>
        </a:p>
      </dgm:t>
    </dgm:pt>
    <dgm:pt modelId="{A0F36556-047F-7441-823E-60B4FCEF8E03}" type="sibTrans" cxnId="{8BD8F786-D5F9-A643-87E9-D209EC236AA7}">
      <dgm:prSet/>
      <dgm:spPr/>
      <dgm:t>
        <a:bodyPr/>
        <a:lstStyle/>
        <a:p>
          <a:endParaRPr lang="en-US"/>
        </a:p>
      </dgm:t>
    </dgm:pt>
    <dgm:pt modelId="{5E22E0EC-F5D5-9E45-87CF-F192B7D9E329}" type="pres">
      <dgm:prSet presAssocID="{7B8E8C55-D264-AD4D-ABE7-6962BAE6F272}" presName="Name0" presStyleCnt="0">
        <dgm:presLayoutVars>
          <dgm:dir/>
          <dgm:animLvl val="lvl"/>
          <dgm:resizeHandles val="exact"/>
        </dgm:presLayoutVars>
      </dgm:prSet>
      <dgm:spPr/>
    </dgm:pt>
    <dgm:pt modelId="{E1568C31-C82A-8942-A17F-890A35C140CC}" type="pres">
      <dgm:prSet presAssocID="{391C3208-FA4A-7B41-BE46-BEF82492270C}" presName="parTxOnly" presStyleLbl="node1" presStyleIdx="0" presStyleCnt="6">
        <dgm:presLayoutVars>
          <dgm:chMax val="0"/>
          <dgm:chPref val="0"/>
          <dgm:bulletEnabled val="1"/>
        </dgm:presLayoutVars>
      </dgm:prSet>
      <dgm:spPr/>
    </dgm:pt>
    <dgm:pt modelId="{377155EA-837D-C24A-8A28-9B2BD9FB0D46}" type="pres">
      <dgm:prSet presAssocID="{5A329888-8655-2D4E-B68C-3ED83A051337}" presName="parTxOnlySpace" presStyleCnt="0"/>
      <dgm:spPr/>
    </dgm:pt>
    <dgm:pt modelId="{90BCDA94-FDA1-8944-9204-2A291CA525C4}" type="pres">
      <dgm:prSet presAssocID="{DC24CBA4-DF9E-AA4C-9B5E-7349D3FBB977}" presName="parTxOnly" presStyleLbl="node1" presStyleIdx="1" presStyleCnt="6">
        <dgm:presLayoutVars>
          <dgm:chMax val="0"/>
          <dgm:chPref val="0"/>
          <dgm:bulletEnabled val="1"/>
        </dgm:presLayoutVars>
      </dgm:prSet>
      <dgm:spPr/>
    </dgm:pt>
    <dgm:pt modelId="{55329B0A-CE15-2A45-AF66-C3CA616C4499}" type="pres">
      <dgm:prSet presAssocID="{20CB9E71-349F-2D42-BC9E-2873F0791BFB}" presName="parTxOnlySpace" presStyleCnt="0"/>
      <dgm:spPr/>
    </dgm:pt>
    <dgm:pt modelId="{1C122AEB-5DA8-1546-B5EB-E526BF3B862A}" type="pres">
      <dgm:prSet presAssocID="{613D03D4-0CF5-7744-BF0D-0D34FC7C6B4E}" presName="parTxOnly" presStyleLbl="node1" presStyleIdx="2" presStyleCnt="6">
        <dgm:presLayoutVars>
          <dgm:chMax val="0"/>
          <dgm:chPref val="0"/>
          <dgm:bulletEnabled val="1"/>
        </dgm:presLayoutVars>
      </dgm:prSet>
      <dgm:spPr/>
    </dgm:pt>
    <dgm:pt modelId="{B62665D0-01D4-5545-A7C0-FE68A407B86A}" type="pres">
      <dgm:prSet presAssocID="{30EF6A93-F434-7F46-A339-188A251CD42D}" presName="parTxOnlySpace" presStyleCnt="0"/>
      <dgm:spPr/>
    </dgm:pt>
    <dgm:pt modelId="{1594A192-A8A3-7348-A9A0-9EA2B66E94AE}" type="pres">
      <dgm:prSet presAssocID="{F54ADB31-2D23-E44D-A87C-87E3B4472275}" presName="parTxOnly" presStyleLbl="node1" presStyleIdx="3" presStyleCnt="6">
        <dgm:presLayoutVars>
          <dgm:chMax val="0"/>
          <dgm:chPref val="0"/>
          <dgm:bulletEnabled val="1"/>
        </dgm:presLayoutVars>
      </dgm:prSet>
      <dgm:spPr/>
    </dgm:pt>
    <dgm:pt modelId="{C4AEB81E-3A25-0A4E-A041-59E0FF66917F}" type="pres">
      <dgm:prSet presAssocID="{0BF358CF-7431-8841-8346-478D5F7034CC}" presName="parTxOnlySpace" presStyleCnt="0"/>
      <dgm:spPr/>
    </dgm:pt>
    <dgm:pt modelId="{96DE4C19-5664-B740-8340-4BC7980E002F}" type="pres">
      <dgm:prSet presAssocID="{9789FFBE-73BD-2446-A392-7089CCAA7C66}" presName="parTxOnly" presStyleLbl="node1" presStyleIdx="4" presStyleCnt="6">
        <dgm:presLayoutVars>
          <dgm:chMax val="0"/>
          <dgm:chPref val="0"/>
          <dgm:bulletEnabled val="1"/>
        </dgm:presLayoutVars>
      </dgm:prSet>
      <dgm:spPr/>
    </dgm:pt>
    <dgm:pt modelId="{168B2BC7-2529-6B43-8890-565D18F57B8A}" type="pres">
      <dgm:prSet presAssocID="{094E0113-3117-7841-A55F-D9C6C9314481}" presName="parTxOnlySpace" presStyleCnt="0"/>
      <dgm:spPr/>
    </dgm:pt>
    <dgm:pt modelId="{856D8D09-3ADA-0B4E-8052-09BAFF54D243}" type="pres">
      <dgm:prSet presAssocID="{E45142CC-E0F3-A04E-A2BC-F85948FD4801}" presName="parTxOnly" presStyleLbl="node1" presStyleIdx="5" presStyleCnt="6">
        <dgm:presLayoutVars>
          <dgm:chMax val="0"/>
          <dgm:chPref val="0"/>
          <dgm:bulletEnabled val="1"/>
        </dgm:presLayoutVars>
      </dgm:prSet>
      <dgm:spPr/>
    </dgm:pt>
  </dgm:ptLst>
  <dgm:cxnLst>
    <dgm:cxn modelId="{A627375E-29D0-B54A-88BB-0D547219E62F}" type="presOf" srcId="{E45142CC-E0F3-A04E-A2BC-F85948FD4801}" destId="{856D8D09-3ADA-0B4E-8052-09BAFF54D243}" srcOrd="0" destOrd="0" presId="urn:microsoft.com/office/officeart/2005/8/layout/chevron1"/>
    <dgm:cxn modelId="{D4B7E466-5C2C-804D-82DE-11A3A4F5F781}" type="presOf" srcId="{391C3208-FA4A-7B41-BE46-BEF82492270C}" destId="{E1568C31-C82A-8942-A17F-890A35C140CC}" srcOrd="0" destOrd="0" presId="urn:microsoft.com/office/officeart/2005/8/layout/chevron1"/>
    <dgm:cxn modelId="{5EAB3367-A81D-7C44-A5EE-DD4EB5FC0E46}" srcId="{7B8E8C55-D264-AD4D-ABE7-6962BAE6F272}" destId="{391C3208-FA4A-7B41-BE46-BEF82492270C}" srcOrd="0" destOrd="0" parTransId="{1D1E33A9-F6BD-8C40-98DC-90F4C064141E}" sibTransId="{5A329888-8655-2D4E-B68C-3ED83A051337}"/>
    <dgm:cxn modelId="{8BD8F786-D5F9-A643-87E9-D209EC236AA7}" srcId="{7B8E8C55-D264-AD4D-ABE7-6962BAE6F272}" destId="{E45142CC-E0F3-A04E-A2BC-F85948FD4801}" srcOrd="5" destOrd="0" parTransId="{D315D443-31B5-0A4C-B1FC-FD8EB9E92BC2}" sibTransId="{A0F36556-047F-7441-823E-60B4FCEF8E03}"/>
    <dgm:cxn modelId="{95BA3D95-BE53-704D-B060-10F537DC9CD7}" type="presOf" srcId="{F54ADB31-2D23-E44D-A87C-87E3B4472275}" destId="{1594A192-A8A3-7348-A9A0-9EA2B66E94AE}" srcOrd="0" destOrd="0" presId="urn:microsoft.com/office/officeart/2005/8/layout/chevron1"/>
    <dgm:cxn modelId="{E3105A9B-0138-EA4B-BCA7-E9E8A2F15411}" srcId="{7B8E8C55-D264-AD4D-ABE7-6962BAE6F272}" destId="{613D03D4-0CF5-7744-BF0D-0D34FC7C6B4E}" srcOrd="2" destOrd="0" parTransId="{964E60FA-552B-2D46-B708-B47D5DD7FD55}" sibTransId="{30EF6A93-F434-7F46-A339-188A251CD42D}"/>
    <dgm:cxn modelId="{B69834A8-F8B7-464E-A6B4-179E6644BFEA}" type="presOf" srcId="{DC24CBA4-DF9E-AA4C-9B5E-7349D3FBB977}" destId="{90BCDA94-FDA1-8944-9204-2A291CA525C4}" srcOrd="0" destOrd="0" presId="urn:microsoft.com/office/officeart/2005/8/layout/chevron1"/>
    <dgm:cxn modelId="{1D768FB9-CCA9-8743-B795-B08431E2D75A}" srcId="{7B8E8C55-D264-AD4D-ABE7-6962BAE6F272}" destId="{DC24CBA4-DF9E-AA4C-9B5E-7349D3FBB977}" srcOrd="1" destOrd="0" parTransId="{3189593B-B519-A14A-B7D9-80D560189DD0}" sibTransId="{20CB9E71-349F-2D42-BC9E-2873F0791BFB}"/>
    <dgm:cxn modelId="{ABA8C7BF-BEAA-2145-9BD5-8AB786BA75D4}" srcId="{7B8E8C55-D264-AD4D-ABE7-6962BAE6F272}" destId="{F54ADB31-2D23-E44D-A87C-87E3B4472275}" srcOrd="3" destOrd="0" parTransId="{E150CFE9-D2BE-7F49-A96B-F0FFFCB2EA10}" sibTransId="{0BF358CF-7431-8841-8346-478D5F7034CC}"/>
    <dgm:cxn modelId="{0F5101D4-1988-094B-B7FB-C25A338FB635}" srcId="{7B8E8C55-D264-AD4D-ABE7-6962BAE6F272}" destId="{9789FFBE-73BD-2446-A392-7089CCAA7C66}" srcOrd="4" destOrd="0" parTransId="{E15E73A2-C041-8A43-87AB-E848F18CA3B4}" sibTransId="{094E0113-3117-7841-A55F-D9C6C9314481}"/>
    <dgm:cxn modelId="{0619B8DE-5622-5D46-9F8D-C123F22D0A58}" type="presOf" srcId="{9789FFBE-73BD-2446-A392-7089CCAA7C66}" destId="{96DE4C19-5664-B740-8340-4BC7980E002F}" srcOrd="0" destOrd="0" presId="urn:microsoft.com/office/officeart/2005/8/layout/chevron1"/>
    <dgm:cxn modelId="{3602EEDF-230C-3947-B07A-85C931AB3248}" type="presOf" srcId="{7B8E8C55-D264-AD4D-ABE7-6962BAE6F272}" destId="{5E22E0EC-F5D5-9E45-87CF-F192B7D9E329}" srcOrd="0" destOrd="0" presId="urn:microsoft.com/office/officeart/2005/8/layout/chevron1"/>
    <dgm:cxn modelId="{3E6C03FF-1F24-2847-AA06-DDEF94C18455}" type="presOf" srcId="{613D03D4-0CF5-7744-BF0D-0D34FC7C6B4E}" destId="{1C122AEB-5DA8-1546-B5EB-E526BF3B862A}" srcOrd="0" destOrd="0" presId="urn:microsoft.com/office/officeart/2005/8/layout/chevron1"/>
    <dgm:cxn modelId="{AF1E5909-ED99-6440-833D-5F9886352E17}" type="presParOf" srcId="{5E22E0EC-F5D5-9E45-87CF-F192B7D9E329}" destId="{E1568C31-C82A-8942-A17F-890A35C140CC}" srcOrd="0" destOrd="0" presId="urn:microsoft.com/office/officeart/2005/8/layout/chevron1"/>
    <dgm:cxn modelId="{44140A6B-DBC1-E14F-A238-1F35FC9F5738}" type="presParOf" srcId="{5E22E0EC-F5D5-9E45-87CF-F192B7D9E329}" destId="{377155EA-837D-C24A-8A28-9B2BD9FB0D46}" srcOrd="1" destOrd="0" presId="urn:microsoft.com/office/officeart/2005/8/layout/chevron1"/>
    <dgm:cxn modelId="{3B7E13C5-75DC-B941-957F-89BF27ABFE6A}" type="presParOf" srcId="{5E22E0EC-F5D5-9E45-87CF-F192B7D9E329}" destId="{90BCDA94-FDA1-8944-9204-2A291CA525C4}" srcOrd="2" destOrd="0" presId="urn:microsoft.com/office/officeart/2005/8/layout/chevron1"/>
    <dgm:cxn modelId="{05777D95-BC47-804C-B4ED-035815D689DC}" type="presParOf" srcId="{5E22E0EC-F5D5-9E45-87CF-F192B7D9E329}" destId="{55329B0A-CE15-2A45-AF66-C3CA616C4499}" srcOrd="3" destOrd="0" presId="urn:microsoft.com/office/officeart/2005/8/layout/chevron1"/>
    <dgm:cxn modelId="{E28FBC4B-43D1-264D-9B9D-DF4E1880CEC3}" type="presParOf" srcId="{5E22E0EC-F5D5-9E45-87CF-F192B7D9E329}" destId="{1C122AEB-5DA8-1546-B5EB-E526BF3B862A}" srcOrd="4" destOrd="0" presId="urn:microsoft.com/office/officeart/2005/8/layout/chevron1"/>
    <dgm:cxn modelId="{2DB83FB9-F3F5-BC4C-AF15-46CD8B617162}" type="presParOf" srcId="{5E22E0EC-F5D5-9E45-87CF-F192B7D9E329}" destId="{B62665D0-01D4-5545-A7C0-FE68A407B86A}" srcOrd="5" destOrd="0" presId="urn:microsoft.com/office/officeart/2005/8/layout/chevron1"/>
    <dgm:cxn modelId="{6A6E8816-79C6-944F-92B5-3EC40FEBB501}" type="presParOf" srcId="{5E22E0EC-F5D5-9E45-87CF-F192B7D9E329}" destId="{1594A192-A8A3-7348-A9A0-9EA2B66E94AE}" srcOrd="6" destOrd="0" presId="urn:microsoft.com/office/officeart/2005/8/layout/chevron1"/>
    <dgm:cxn modelId="{008FAABB-C1E9-B943-8A24-CCE1241F11F4}" type="presParOf" srcId="{5E22E0EC-F5D5-9E45-87CF-F192B7D9E329}" destId="{C4AEB81E-3A25-0A4E-A041-59E0FF66917F}" srcOrd="7" destOrd="0" presId="urn:microsoft.com/office/officeart/2005/8/layout/chevron1"/>
    <dgm:cxn modelId="{F017203E-293B-1E43-AB82-CDCF1875BE4F}" type="presParOf" srcId="{5E22E0EC-F5D5-9E45-87CF-F192B7D9E329}" destId="{96DE4C19-5664-B740-8340-4BC7980E002F}" srcOrd="8" destOrd="0" presId="urn:microsoft.com/office/officeart/2005/8/layout/chevron1"/>
    <dgm:cxn modelId="{55E483AA-10D8-3448-863B-8183A0AC96CB}" type="presParOf" srcId="{5E22E0EC-F5D5-9E45-87CF-F192B7D9E329}" destId="{168B2BC7-2529-6B43-8890-565D18F57B8A}" srcOrd="9" destOrd="0" presId="urn:microsoft.com/office/officeart/2005/8/layout/chevron1"/>
    <dgm:cxn modelId="{138E02ED-C2F5-0740-8871-999C2D48710C}" type="presParOf" srcId="{5E22E0EC-F5D5-9E45-87CF-F192B7D9E329}" destId="{856D8D09-3ADA-0B4E-8052-09BAFF54D243}"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6030CD-7E65-5F4D-AED3-9C3DF9A76578}" type="doc">
      <dgm:prSet loTypeId="urn:microsoft.com/office/officeart/2005/8/layout/process2" loCatId="" qsTypeId="urn:microsoft.com/office/officeart/2005/8/quickstyle/simple1" qsCatId="simple" csTypeId="urn:microsoft.com/office/officeart/2005/8/colors/accent1_2" csCatId="accent1" phldr="1"/>
      <dgm:spPr/>
    </dgm:pt>
    <dgm:pt modelId="{29E7788A-6CC9-7848-8179-4F632B5770B7}">
      <dgm:prSet phldrT="[Text]"/>
      <dgm:spPr/>
      <dgm:t>
        <a:bodyPr/>
        <a:lstStyle/>
        <a:p>
          <a:r>
            <a:rPr lang="en-US" dirty="0"/>
            <a:t>Preprocessed text string</a:t>
          </a:r>
        </a:p>
      </dgm:t>
    </dgm:pt>
    <dgm:pt modelId="{B09854F6-DE63-894C-9545-ED3E11EC53F1}" type="parTrans" cxnId="{B60FC524-2EF9-174E-B8C2-766F66AA43FE}">
      <dgm:prSet/>
      <dgm:spPr/>
      <dgm:t>
        <a:bodyPr/>
        <a:lstStyle/>
        <a:p>
          <a:endParaRPr lang="en-US"/>
        </a:p>
      </dgm:t>
    </dgm:pt>
    <dgm:pt modelId="{C17A2FB7-429A-4A4B-A13D-446EB58C17D2}" type="sibTrans" cxnId="{B60FC524-2EF9-174E-B8C2-766F66AA43FE}">
      <dgm:prSet/>
      <dgm:spPr/>
      <dgm:t>
        <a:bodyPr/>
        <a:lstStyle/>
        <a:p>
          <a:endParaRPr lang="en-US"/>
        </a:p>
      </dgm:t>
    </dgm:pt>
    <dgm:pt modelId="{CC26227C-5D84-9A40-8939-8A88F6D17163}">
      <dgm:prSet phldrT="[Text]"/>
      <dgm:spPr/>
      <dgm:t>
        <a:bodyPr/>
        <a:lstStyle/>
        <a:p>
          <a:r>
            <a:rPr lang="en-US" dirty="0"/>
            <a:t>Vectorized documents</a:t>
          </a:r>
        </a:p>
      </dgm:t>
    </dgm:pt>
    <dgm:pt modelId="{81EE682E-A1D3-FD4C-B98B-EB25651E73BB}" type="parTrans" cxnId="{7B7DA1BE-8497-6A41-A986-36A834E583DC}">
      <dgm:prSet/>
      <dgm:spPr/>
      <dgm:t>
        <a:bodyPr/>
        <a:lstStyle/>
        <a:p>
          <a:endParaRPr lang="en-US"/>
        </a:p>
      </dgm:t>
    </dgm:pt>
    <dgm:pt modelId="{885682B3-52EF-5C4D-A182-0B2DB87D22ED}" type="sibTrans" cxnId="{7B7DA1BE-8497-6A41-A986-36A834E583DC}">
      <dgm:prSet/>
      <dgm:spPr/>
      <dgm:t>
        <a:bodyPr/>
        <a:lstStyle/>
        <a:p>
          <a:endParaRPr lang="en-US"/>
        </a:p>
      </dgm:t>
    </dgm:pt>
    <dgm:pt modelId="{8ABD97A6-BCD1-0C4B-9BE0-7569A3A56FCB}">
      <dgm:prSet phldrT="[Text]"/>
      <dgm:spPr/>
      <dgm:t>
        <a:bodyPr/>
        <a:lstStyle/>
        <a:p>
          <a:r>
            <a:rPr lang="en-US" dirty="0"/>
            <a:t>Wisdom!</a:t>
          </a:r>
        </a:p>
      </dgm:t>
    </dgm:pt>
    <dgm:pt modelId="{68AE36ED-77B9-D444-A1AA-4D97DD71FE9C}" type="parTrans" cxnId="{6938E60B-66FC-B743-AD97-F936DE541A4E}">
      <dgm:prSet/>
      <dgm:spPr/>
      <dgm:t>
        <a:bodyPr/>
        <a:lstStyle/>
        <a:p>
          <a:endParaRPr lang="en-US"/>
        </a:p>
      </dgm:t>
    </dgm:pt>
    <dgm:pt modelId="{7BD6CECF-886B-7F4B-B643-D98781A760F3}" type="sibTrans" cxnId="{6938E60B-66FC-B743-AD97-F936DE541A4E}">
      <dgm:prSet/>
      <dgm:spPr/>
      <dgm:t>
        <a:bodyPr/>
        <a:lstStyle/>
        <a:p>
          <a:endParaRPr lang="en-US"/>
        </a:p>
      </dgm:t>
    </dgm:pt>
    <dgm:pt modelId="{3AA8CD25-01A2-7048-AFA9-62CF85FF94A3}" type="pres">
      <dgm:prSet presAssocID="{B86030CD-7E65-5F4D-AED3-9C3DF9A76578}" presName="linearFlow" presStyleCnt="0">
        <dgm:presLayoutVars>
          <dgm:resizeHandles val="exact"/>
        </dgm:presLayoutVars>
      </dgm:prSet>
      <dgm:spPr/>
    </dgm:pt>
    <dgm:pt modelId="{7874A103-7F92-6C42-8F2B-A0371A4B85A5}" type="pres">
      <dgm:prSet presAssocID="{29E7788A-6CC9-7848-8179-4F632B5770B7}" presName="node" presStyleLbl="node1" presStyleIdx="0" presStyleCnt="3" custScaleX="354884">
        <dgm:presLayoutVars>
          <dgm:bulletEnabled val="1"/>
        </dgm:presLayoutVars>
      </dgm:prSet>
      <dgm:spPr/>
    </dgm:pt>
    <dgm:pt modelId="{B60077DE-D431-2248-8EFA-1A2D3B792F86}" type="pres">
      <dgm:prSet presAssocID="{C17A2FB7-429A-4A4B-A13D-446EB58C17D2}" presName="sibTrans" presStyleLbl="sibTrans2D1" presStyleIdx="0" presStyleCnt="2"/>
      <dgm:spPr/>
    </dgm:pt>
    <dgm:pt modelId="{502628A2-55AD-4148-9CEB-C7A79FC4ADD8}" type="pres">
      <dgm:prSet presAssocID="{C17A2FB7-429A-4A4B-A13D-446EB58C17D2}" presName="connectorText" presStyleLbl="sibTrans2D1" presStyleIdx="0" presStyleCnt="2"/>
      <dgm:spPr/>
    </dgm:pt>
    <dgm:pt modelId="{B8AF64F7-D578-724F-88E4-CD88DC15E8A5}" type="pres">
      <dgm:prSet presAssocID="{CC26227C-5D84-9A40-8939-8A88F6D17163}" presName="node" presStyleLbl="node1" presStyleIdx="1" presStyleCnt="3" custScaleX="219745">
        <dgm:presLayoutVars>
          <dgm:bulletEnabled val="1"/>
        </dgm:presLayoutVars>
      </dgm:prSet>
      <dgm:spPr/>
    </dgm:pt>
    <dgm:pt modelId="{454C8608-80C6-F14C-B11B-A053BE24623A}" type="pres">
      <dgm:prSet presAssocID="{885682B3-52EF-5C4D-A182-0B2DB87D22ED}" presName="sibTrans" presStyleLbl="sibTrans2D1" presStyleIdx="1" presStyleCnt="2"/>
      <dgm:spPr/>
    </dgm:pt>
    <dgm:pt modelId="{1E5CB815-1E11-EE44-99A7-D0DBA1639899}" type="pres">
      <dgm:prSet presAssocID="{885682B3-52EF-5C4D-A182-0B2DB87D22ED}" presName="connectorText" presStyleLbl="sibTrans2D1" presStyleIdx="1" presStyleCnt="2"/>
      <dgm:spPr/>
    </dgm:pt>
    <dgm:pt modelId="{EBEDABD9-52F4-9B49-981C-73D3F9CFB52F}" type="pres">
      <dgm:prSet presAssocID="{8ABD97A6-BCD1-0C4B-9BE0-7569A3A56FCB}" presName="node" presStyleLbl="node1" presStyleIdx="2" presStyleCnt="3">
        <dgm:presLayoutVars>
          <dgm:bulletEnabled val="1"/>
        </dgm:presLayoutVars>
      </dgm:prSet>
      <dgm:spPr/>
    </dgm:pt>
  </dgm:ptLst>
  <dgm:cxnLst>
    <dgm:cxn modelId="{6938E60B-66FC-B743-AD97-F936DE541A4E}" srcId="{B86030CD-7E65-5F4D-AED3-9C3DF9A76578}" destId="{8ABD97A6-BCD1-0C4B-9BE0-7569A3A56FCB}" srcOrd="2" destOrd="0" parTransId="{68AE36ED-77B9-D444-A1AA-4D97DD71FE9C}" sibTransId="{7BD6CECF-886B-7F4B-B643-D98781A760F3}"/>
    <dgm:cxn modelId="{39E40912-0456-9E41-B879-F345FD3CC0AA}" type="presOf" srcId="{CC26227C-5D84-9A40-8939-8A88F6D17163}" destId="{B8AF64F7-D578-724F-88E4-CD88DC15E8A5}" srcOrd="0" destOrd="0" presId="urn:microsoft.com/office/officeart/2005/8/layout/process2"/>
    <dgm:cxn modelId="{B60FC524-2EF9-174E-B8C2-766F66AA43FE}" srcId="{B86030CD-7E65-5F4D-AED3-9C3DF9A76578}" destId="{29E7788A-6CC9-7848-8179-4F632B5770B7}" srcOrd="0" destOrd="0" parTransId="{B09854F6-DE63-894C-9545-ED3E11EC53F1}" sibTransId="{C17A2FB7-429A-4A4B-A13D-446EB58C17D2}"/>
    <dgm:cxn modelId="{3C576026-285B-4543-8F96-032783D6A49A}" type="presOf" srcId="{B86030CD-7E65-5F4D-AED3-9C3DF9A76578}" destId="{3AA8CD25-01A2-7048-AFA9-62CF85FF94A3}" srcOrd="0" destOrd="0" presId="urn:microsoft.com/office/officeart/2005/8/layout/process2"/>
    <dgm:cxn modelId="{46F63B2C-D575-E248-87B9-25131D8B06AF}" type="presOf" srcId="{C17A2FB7-429A-4A4B-A13D-446EB58C17D2}" destId="{B60077DE-D431-2248-8EFA-1A2D3B792F86}" srcOrd="0" destOrd="0" presId="urn:microsoft.com/office/officeart/2005/8/layout/process2"/>
    <dgm:cxn modelId="{6A31CC3C-5F6F-A146-A813-83B6C2BA2B56}" type="presOf" srcId="{8ABD97A6-BCD1-0C4B-9BE0-7569A3A56FCB}" destId="{EBEDABD9-52F4-9B49-981C-73D3F9CFB52F}" srcOrd="0" destOrd="0" presId="urn:microsoft.com/office/officeart/2005/8/layout/process2"/>
    <dgm:cxn modelId="{F6FD0846-2893-494C-9F78-82F283749ABC}" type="presOf" srcId="{885682B3-52EF-5C4D-A182-0B2DB87D22ED}" destId="{1E5CB815-1E11-EE44-99A7-D0DBA1639899}" srcOrd="1" destOrd="0" presId="urn:microsoft.com/office/officeart/2005/8/layout/process2"/>
    <dgm:cxn modelId="{2A28574C-9DFF-E643-81B6-150E0B0DC044}" type="presOf" srcId="{29E7788A-6CC9-7848-8179-4F632B5770B7}" destId="{7874A103-7F92-6C42-8F2B-A0371A4B85A5}" srcOrd="0" destOrd="0" presId="urn:microsoft.com/office/officeart/2005/8/layout/process2"/>
    <dgm:cxn modelId="{5DCF5C71-82CD-024D-8BF7-1CF0A737E983}" type="presOf" srcId="{C17A2FB7-429A-4A4B-A13D-446EB58C17D2}" destId="{502628A2-55AD-4148-9CEB-C7A79FC4ADD8}" srcOrd="1" destOrd="0" presId="urn:microsoft.com/office/officeart/2005/8/layout/process2"/>
    <dgm:cxn modelId="{5D2C0CAA-7C38-8148-B6BC-461B4C57E1AD}" type="presOf" srcId="{885682B3-52EF-5C4D-A182-0B2DB87D22ED}" destId="{454C8608-80C6-F14C-B11B-A053BE24623A}" srcOrd="0" destOrd="0" presId="urn:microsoft.com/office/officeart/2005/8/layout/process2"/>
    <dgm:cxn modelId="{7B7DA1BE-8497-6A41-A986-36A834E583DC}" srcId="{B86030CD-7E65-5F4D-AED3-9C3DF9A76578}" destId="{CC26227C-5D84-9A40-8939-8A88F6D17163}" srcOrd="1" destOrd="0" parTransId="{81EE682E-A1D3-FD4C-B98B-EB25651E73BB}" sibTransId="{885682B3-52EF-5C4D-A182-0B2DB87D22ED}"/>
    <dgm:cxn modelId="{72FAD306-7152-BD4F-AF93-A8EEDCFFDBA6}" type="presParOf" srcId="{3AA8CD25-01A2-7048-AFA9-62CF85FF94A3}" destId="{7874A103-7F92-6C42-8F2B-A0371A4B85A5}" srcOrd="0" destOrd="0" presId="urn:microsoft.com/office/officeart/2005/8/layout/process2"/>
    <dgm:cxn modelId="{A92142B9-A8C8-AF4B-B24C-3C8B2AD12874}" type="presParOf" srcId="{3AA8CD25-01A2-7048-AFA9-62CF85FF94A3}" destId="{B60077DE-D431-2248-8EFA-1A2D3B792F86}" srcOrd="1" destOrd="0" presId="urn:microsoft.com/office/officeart/2005/8/layout/process2"/>
    <dgm:cxn modelId="{2188F347-081F-0845-9273-AC4404DE33F0}" type="presParOf" srcId="{B60077DE-D431-2248-8EFA-1A2D3B792F86}" destId="{502628A2-55AD-4148-9CEB-C7A79FC4ADD8}" srcOrd="0" destOrd="0" presId="urn:microsoft.com/office/officeart/2005/8/layout/process2"/>
    <dgm:cxn modelId="{A0C3B5AC-2993-534D-AC66-F295A620D23D}" type="presParOf" srcId="{3AA8CD25-01A2-7048-AFA9-62CF85FF94A3}" destId="{B8AF64F7-D578-724F-88E4-CD88DC15E8A5}" srcOrd="2" destOrd="0" presId="urn:microsoft.com/office/officeart/2005/8/layout/process2"/>
    <dgm:cxn modelId="{20A6D0C8-F69F-6942-8603-39CAE1EA23FC}" type="presParOf" srcId="{3AA8CD25-01A2-7048-AFA9-62CF85FF94A3}" destId="{454C8608-80C6-F14C-B11B-A053BE24623A}" srcOrd="3" destOrd="0" presId="urn:microsoft.com/office/officeart/2005/8/layout/process2"/>
    <dgm:cxn modelId="{9C516333-EBC6-854D-80A2-57C881B14F15}" type="presParOf" srcId="{454C8608-80C6-F14C-B11B-A053BE24623A}" destId="{1E5CB815-1E11-EE44-99A7-D0DBA1639899}" srcOrd="0" destOrd="0" presId="urn:microsoft.com/office/officeart/2005/8/layout/process2"/>
    <dgm:cxn modelId="{BBF80FD2-21C6-1541-ADCE-12E7C0216835}" type="presParOf" srcId="{3AA8CD25-01A2-7048-AFA9-62CF85FF94A3}" destId="{EBEDABD9-52F4-9B49-981C-73D3F9CFB52F}"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80E10-1943-874E-9545-298EB80F53DE}">
      <dsp:nvSpPr>
        <dsp:cNvPr id="0" name=""/>
        <dsp:cNvSpPr/>
      </dsp:nvSpPr>
      <dsp:spPr>
        <a:xfrm>
          <a:off x="2286000" y="1403018"/>
          <a:ext cx="1251007" cy="434233"/>
        </a:xfrm>
        <a:custGeom>
          <a:avLst/>
          <a:gdLst/>
          <a:ahLst/>
          <a:cxnLst/>
          <a:rect l="0" t="0" r="0" b="0"/>
          <a:pathLst>
            <a:path>
              <a:moveTo>
                <a:pt x="0" y="0"/>
              </a:moveTo>
              <a:lnTo>
                <a:pt x="0" y="217116"/>
              </a:lnTo>
              <a:lnTo>
                <a:pt x="1251007" y="217116"/>
              </a:lnTo>
              <a:lnTo>
                <a:pt x="1251007" y="4342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11218B-A00E-7E4D-9B27-7BD396447B2C}">
      <dsp:nvSpPr>
        <dsp:cNvPr id="0" name=""/>
        <dsp:cNvSpPr/>
      </dsp:nvSpPr>
      <dsp:spPr>
        <a:xfrm>
          <a:off x="1034992" y="1403018"/>
          <a:ext cx="1251007" cy="434233"/>
        </a:xfrm>
        <a:custGeom>
          <a:avLst/>
          <a:gdLst/>
          <a:ahLst/>
          <a:cxnLst/>
          <a:rect l="0" t="0" r="0" b="0"/>
          <a:pathLst>
            <a:path>
              <a:moveTo>
                <a:pt x="1251007" y="0"/>
              </a:moveTo>
              <a:lnTo>
                <a:pt x="1251007" y="217116"/>
              </a:lnTo>
              <a:lnTo>
                <a:pt x="0" y="217116"/>
              </a:lnTo>
              <a:lnTo>
                <a:pt x="0" y="4342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1924BC-F403-154E-83B3-AA97297093E5}">
      <dsp:nvSpPr>
        <dsp:cNvPr id="0" name=""/>
        <dsp:cNvSpPr/>
      </dsp:nvSpPr>
      <dsp:spPr>
        <a:xfrm>
          <a:off x="1769054" y="369127"/>
          <a:ext cx="1033890" cy="1033890"/>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20742B-D7D4-2D40-944B-784B4FC130AC}">
      <dsp:nvSpPr>
        <dsp:cNvPr id="0" name=""/>
        <dsp:cNvSpPr/>
      </dsp:nvSpPr>
      <dsp:spPr>
        <a:xfrm>
          <a:off x="1769054" y="369127"/>
          <a:ext cx="1033890" cy="1033890"/>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F7854D-F2A1-7B4B-B59D-C22A2F16CA65}">
      <dsp:nvSpPr>
        <dsp:cNvPr id="0" name=""/>
        <dsp:cNvSpPr/>
      </dsp:nvSpPr>
      <dsp:spPr>
        <a:xfrm>
          <a:off x="1252109" y="555227"/>
          <a:ext cx="2067780" cy="66168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sz="3900" kern="1200" dirty="0"/>
            <a:t> </a:t>
          </a:r>
        </a:p>
      </dsp:txBody>
      <dsp:txXfrm>
        <a:off x="1252109" y="555227"/>
        <a:ext cx="2067780" cy="661689"/>
      </dsp:txXfrm>
    </dsp:sp>
    <dsp:sp modelId="{8FABD595-6EFF-EA4E-8DAE-2DAEA97081AB}">
      <dsp:nvSpPr>
        <dsp:cNvPr id="0" name=""/>
        <dsp:cNvSpPr/>
      </dsp:nvSpPr>
      <dsp:spPr>
        <a:xfrm>
          <a:off x="518047" y="1837251"/>
          <a:ext cx="1033890" cy="1033890"/>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112EBA-93E1-7D44-B5A0-A9A130760BD8}">
      <dsp:nvSpPr>
        <dsp:cNvPr id="0" name=""/>
        <dsp:cNvSpPr/>
      </dsp:nvSpPr>
      <dsp:spPr>
        <a:xfrm>
          <a:off x="518047" y="1837251"/>
          <a:ext cx="1033890" cy="1033890"/>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B999C6-396A-5B4C-8490-6827A5AD10EC}">
      <dsp:nvSpPr>
        <dsp:cNvPr id="0" name=""/>
        <dsp:cNvSpPr/>
      </dsp:nvSpPr>
      <dsp:spPr>
        <a:xfrm>
          <a:off x="1102" y="2023352"/>
          <a:ext cx="2067780" cy="66168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sz="3900" kern="1200" dirty="0"/>
            <a:t>r/iPhone</a:t>
          </a:r>
        </a:p>
      </dsp:txBody>
      <dsp:txXfrm>
        <a:off x="1102" y="2023352"/>
        <a:ext cx="2067780" cy="661689"/>
      </dsp:txXfrm>
    </dsp:sp>
    <dsp:sp modelId="{D06D79A5-C7F4-9F4B-BF1A-791320C54A60}">
      <dsp:nvSpPr>
        <dsp:cNvPr id="0" name=""/>
        <dsp:cNvSpPr/>
      </dsp:nvSpPr>
      <dsp:spPr>
        <a:xfrm>
          <a:off x="3020062" y="1837251"/>
          <a:ext cx="1033890" cy="1033890"/>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285825-C24D-1643-8D82-6A07D54E9612}">
      <dsp:nvSpPr>
        <dsp:cNvPr id="0" name=""/>
        <dsp:cNvSpPr/>
      </dsp:nvSpPr>
      <dsp:spPr>
        <a:xfrm>
          <a:off x="3020062" y="1837251"/>
          <a:ext cx="1033890" cy="1033890"/>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906883-4198-A048-8017-DC5B8D9A92D2}">
      <dsp:nvSpPr>
        <dsp:cNvPr id="0" name=""/>
        <dsp:cNvSpPr/>
      </dsp:nvSpPr>
      <dsp:spPr>
        <a:xfrm>
          <a:off x="2503116" y="2023352"/>
          <a:ext cx="2067780" cy="66168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sz="3900" kern="1200" dirty="0"/>
            <a:t>r/Android</a:t>
          </a:r>
        </a:p>
      </dsp:txBody>
      <dsp:txXfrm>
        <a:off x="2503116" y="2023352"/>
        <a:ext cx="2067780" cy="6616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568C31-C82A-8942-A17F-890A35C140CC}">
      <dsp:nvSpPr>
        <dsp:cNvPr id="0" name=""/>
        <dsp:cNvSpPr/>
      </dsp:nvSpPr>
      <dsp:spPr>
        <a:xfrm>
          <a:off x="4102" y="2161520"/>
          <a:ext cx="1526163" cy="610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Convert to lower</a:t>
          </a:r>
        </a:p>
      </dsp:txBody>
      <dsp:txXfrm>
        <a:off x="309335" y="2161520"/>
        <a:ext cx="915698" cy="610465"/>
      </dsp:txXfrm>
    </dsp:sp>
    <dsp:sp modelId="{90BCDA94-FDA1-8944-9204-2A291CA525C4}">
      <dsp:nvSpPr>
        <dsp:cNvPr id="0" name=""/>
        <dsp:cNvSpPr/>
      </dsp:nvSpPr>
      <dsp:spPr>
        <a:xfrm>
          <a:off x="1377649" y="2161520"/>
          <a:ext cx="1526163" cy="610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Remove punctuation</a:t>
          </a:r>
        </a:p>
      </dsp:txBody>
      <dsp:txXfrm>
        <a:off x="1682882" y="2161520"/>
        <a:ext cx="915698" cy="610465"/>
      </dsp:txXfrm>
    </dsp:sp>
    <dsp:sp modelId="{1C122AEB-5DA8-1546-B5EB-E526BF3B862A}">
      <dsp:nvSpPr>
        <dsp:cNvPr id="0" name=""/>
        <dsp:cNvSpPr/>
      </dsp:nvSpPr>
      <dsp:spPr>
        <a:xfrm>
          <a:off x="2751197" y="2161520"/>
          <a:ext cx="1526163" cy="610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Remove</a:t>
          </a:r>
          <a:r>
            <a:rPr lang="en-US" sz="1100" kern="1200" baseline="0" dirty="0"/>
            <a:t> hyperlink</a:t>
          </a:r>
          <a:endParaRPr lang="en-US" sz="1100" kern="1200" dirty="0"/>
        </a:p>
      </dsp:txBody>
      <dsp:txXfrm>
        <a:off x="3056430" y="2161520"/>
        <a:ext cx="915698" cy="610465"/>
      </dsp:txXfrm>
    </dsp:sp>
    <dsp:sp modelId="{1594A192-A8A3-7348-A9A0-9EA2B66E94AE}">
      <dsp:nvSpPr>
        <dsp:cNvPr id="0" name=""/>
        <dsp:cNvSpPr/>
      </dsp:nvSpPr>
      <dsp:spPr>
        <a:xfrm>
          <a:off x="4124744" y="2161520"/>
          <a:ext cx="1526163" cy="610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Remove possible target leakage</a:t>
          </a:r>
        </a:p>
      </dsp:txBody>
      <dsp:txXfrm>
        <a:off x="4429977" y="2161520"/>
        <a:ext cx="915698" cy="610465"/>
      </dsp:txXfrm>
    </dsp:sp>
    <dsp:sp modelId="{96DE4C19-5664-B740-8340-4BC7980E002F}">
      <dsp:nvSpPr>
        <dsp:cNvPr id="0" name=""/>
        <dsp:cNvSpPr/>
      </dsp:nvSpPr>
      <dsp:spPr>
        <a:xfrm>
          <a:off x="5498291" y="2161520"/>
          <a:ext cx="1526163" cy="610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Lemmatize</a:t>
          </a:r>
        </a:p>
      </dsp:txBody>
      <dsp:txXfrm>
        <a:off x="5803524" y="2161520"/>
        <a:ext cx="915698" cy="610465"/>
      </dsp:txXfrm>
    </dsp:sp>
    <dsp:sp modelId="{856D8D09-3ADA-0B4E-8052-09BAFF54D243}">
      <dsp:nvSpPr>
        <dsp:cNvPr id="0" name=""/>
        <dsp:cNvSpPr/>
      </dsp:nvSpPr>
      <dsp:spPr>
        <a:xfrm>
          <a:off x="6871838" y="2161520"/>
          <a:ext cx="1526163" cy="610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Remove </a:t>
          </a:r>
          <a:r>
            <a:rPr lang="en-US" sz="1100" kern="1200" dirty="0" err="1"/>
            <a:t>stopwords</a:t>
          </a:r>
          <a:endParaRPr lang="en-US" sz="1100" kern="1200" dirty="0"/>
        </a:p>
      </dsp:txBody>
      <dsp:txXfrm>
        <a:off x="7177071" y="2161520"/>
        <a:ext cx="915698" cy="6104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4A103-7F92-6C42-8F2B-A0371A4B85A5}">
      <dsp:nvSpPr>
        <dsp:cNvPr id="0" name=""/>
        <dsp:cNvSpPr/>
      </dsp:nvSpPr>
      <dsp:spPr>
        <a:xfrm>
          <a:off x="0" y="0"/>
          <a:ext cx="4355805" cy="6352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Preprocessed text string</a:t>
          </a:r>
        </a:p>
      </dsp:txBody>
      <dsp:txXfrm>
        <a:off x="18607" y="18607"/>
        <a:ext cx="4318591" cy="598081"/>
      </dsp:txXfrm>
    </dsp:sp>
    <dsp:sp modelId="{B60077DE-D431-2248-8EFA-1A2D3B792F86}">
      <dsp:nvSpPr>
        <dsp:cNvPr id="0" name=""/>
        <dsp:cNvSpPr/>
      </dsp:nvSpPr>
      <dsp:spPr>
        <a:xfrm rot="5400000">
          <a:off x="2058784" y="651177"/>
          <a:ext cx="238235" cy="285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092137" y="675000"/>
        <a:ext cx="171530" cy="166765"/>
      </dsp:txXfrm>
    </dsp:sp>
    <dsp:sp modelId="{B8AF64F7-D578-724F-88E4-CD88DC15E8A5}">
      <dsp:nvSpPr>
        <dsp:cNvPr id="0" name=""/>
        <dsp:cNvSpPr/>
      </dsp:nvSpPr>
      <dsp:spPr>
        <a:xfrm>
          <a:off x="829340" y="952942"/>
          <a:ext cx="2697124" cy="6352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Vectorized documents</a:t>
          </a:r>
        </a:p>
      </dsp:txBody>
      <dsp:txXfrm>
        <a:off x="847947" y="971549"/>
        <a:ext cx="2659910" cy="598081"/>
      </dsp:txXfrm>
    </dsp:sp>
    <dsp:sp modelId="{454C8608-80C6-F14C-B11B-A053BE24623A}">
      <dsp:nvSpPr>
        <dsp:cNvPr id="0" name=""/>
        <dsp:cNvSpPr/>
      </dsp:nvSpPr>
      <dsp:spPr>
        <a:xfrm rot="5400000">
          <a:off x="2058784" y="1604120"/>
          <a:ext cx="238235" cy="285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092137" y="1627943"/>
        <a:ext cx="171530" cy="166765"/>
      </dsp:txXfrm>
    </dsp:sp>
    <dsp:sp modelId="{EBEDABD9-52F4-9B49-981C-73D3F9CFB52F}">
      <dsp:nvSpPr>
        <dsp:cNvPr id="0" name=""/>
        <dsp:cNvSpPr/>
      </dsp:nvSpPr>
      <dsp:spPr>
        <a:xfrm>
          <a:off x="1564208" y="1905885"/>
          <a:ext cx="1227388" cy="6352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Wisdom!</a:t>
          </a:r>
        </a:p>
      </dsp:txBody>
      <dsp:txXfrm>
        <a:off x="1582815" y="1924492"/>
        <a:ext cx="1190174" cy="59808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same fashion have also been observed for android phone. The most frequent word in Android corpus is 'Android' itself, followed by different smartphone manufacturers such as 'Samsung', 'Google' and their flagship model like 'Galaxy', 'Note', 'Pixel'</a:t>
            </a:r>
            <a:endParaRPr dirty="0"/>
          </a:p>
        </p:txBody>
      </p:sp>
    </p:spTree>
    <p:extLst>
      <p:ext uri="{BB962C8B-B14F-4D97-AF65-F5344CB8AC3E}">
        <p14:creationId xmlns:p14="http://schemas.microsoft.com/office/powerpoint/2010/main" val="2848667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Some of the common words that are being said in both subreddit are "android, phone, screen, app, new, one, like"</a:t>
            </a:r>
          </a:p>
          <a:p>
            <a:r>
              <a:rPr lang="en-US" sz="1100" b="0" i="0" u="none" strike="noStrike" cap="none" dirty="0">
                <a:solidFill>
                  <a:srgbClr val="000000"/>
                </a:solidFill>
                <a:effectLst/>
                <a:latin typeface="Arial"/>
                <a:ea typeface="Arial"/>
                <a:cs typeface="Arial"/>
                <a:sym typeface="Arial"/>
              </a:rPr>
              <a:t>It can be inferred that people in both subreddit occasionally compared their phone with the competitors!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36802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Some of the common words that are being said in both subreddit are "android, phone, screen, app, new, one, like"</a:t>
            </a:r>
          </a:p>
          <a:p>
            <a:r>
              <a:rPr lang="en-US" sz="1100" b="0" i="0" u="none" strike="noStrike" cap="none" dirty="0">
                <a:solidFill>
                  <a:srgbClr val="000000"/>
                </a:solidFill>
                <a:effectLst/>
                <a:latin typeface="Arial"/>
                <a:ea typeface="Arial"/>
                <a:cs typeface="Arial"/>
                <a:sym typeface="Arial"/>
              </a:rPr>
              <a:t>It can be inferred that people in both subreddit occasionally compared their phone with the competitors!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1966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51d9165c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51d9165c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530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As discovered in the Exploratory Data Analysis (EDA) section, a post containing keywords like "12", "case", "pro", "max", "anyone" are very likely to be an iPhone post since these word are overlapped with the most frequent words.</a:t>
            </a:r>
          </a:p>
          <a:p>
            <a:r>
              <a:rPr lang="en-US" sz="1100" b="0" i="0" u="none" strike="noStrike" cap="none" dirty="0">
                <a:solidFill>
                  <a:srgbClr val="000000"/>
                </a:solidFill>
                <a:effectLst/>
                <a:latin typeface="Arial"/>
                <a:ea typeface="Arial"/>
                <a:cs typeface="Arial"/>
                <a:sym typeface="Arial"/>
              </a:rPr>
              <a:t>In addition to the words listed above, some specific keywords indicating iPhone posts are "</a:t>
            </a:r>
            <a:r>
              <a:rPr lang="en-US" sz="1100" b="0" i="0" u="none" strike="noStrike" cap="none" dirty="0" err="1">
                <a:solidFill>
                  <a:srgbClr val="000000"/>
                </a:solidFill>
                <a:effectLst/>
                <a:latin typeface="Arial"/>
                <a:ea typeface="Arial"/>
                <a:cs typeface="Arial"/>
                <a:sym typeface="Arial"/>
              </a:rPr>
              <a:t>magsafe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airpods</a:t>
            </a:r>
            <a:r>
              <a:rPr lang="en-US" sz="1100" b="0" i="0" u="none" strike="noStrike" cap="none" dirty="0">
                <a:solidFill>
                  <a:srgbClr val="000000"/>
                </a:solidFill>
                <a:effectLst/>
                <a:latin typeface="Arial"/>
                <a:ea typeface="Arial"/>
                <a:cs typeface="Arial"/>
                <a:sym typeface="Arial"/>
              </a:rPr>
              <a:t>", "mini", "id"</a:t>
            </a:r>
          </a:p>
          <a:p>
            <a:r>
              <a:rPr lang="en-US" sz="1100" b="0" i="0" u="none" strike="noStrike" cap="none" dirty="0">
                <a:solidFill>
                  <a:srgbClr val="000000"/>
                </a:solidFill>
                <a:effectLst/>
                <a:latin typeface="Arial"/>
                <a:ea typeface="Arial"/>
                <a:cs typeface="Arial"/>
                <a:sym typeface="Arial"/>
              </a:rPr>
              <a:t>For android posts, the keywords indicating </a:t>
            </a:r>
            <a:r>
              <a:rPr lang="en-US" sz="1100" b="0" i="0" u="none" strike="noStrike" cap="none" dirty="0" err="1">
                <a:solidFill>
                  <a:srgbClr val="000000"/>
                </a:solidFill>
                <a:effectLst/>
                <a:latin typeface="Arial"/>
                <a:ea typeface="Arial"/>
                <a:cs typeface="Arial"/>
                <a:sym typeface="Arial"/>
              </a:rPr>
              <a:t>charateristic</a:t>
            </a:r>
            <a:r>
              <a:rPr lang="en-US" sz="1100" b="0" i="0" u="none" strike="noStrike" cap="none" dirty="0">
                <a:solidFill>
                  <a:srgbClr val="000000"/>
                </a:solidFill>
                <a:effectLst/>
                <a:latin typeface="Arial"/>
                <a:ea typeface="Arial"/>
                <a:cs typeface="Arial"/>
                <a:sym typeface="Arial"/>
              </a:rPr>
              <a:t> of android such as the model (galaxy, s21, pixel, </a:t>
            </a:r>
            <a:r>
              <a:rPr lang="en-US" sz="1100" b="0" i="0" u="none" strike="noStrike" cap="none" dirty="0" err="1">
                <a:solidFill>
                  <a:srgbClr val="000000"/>
                </a:solidFill>
                <a:effectLst/>
                <a:latin typeface="Arial"/>
                <a:ea typeface="Arial"/>
                <a:cs typeface="Arial"/>
                <a:sym typeface="Arial"/>
              </a:rPr>
              <a:t>xperia</a:t>
            </a:r>
            <a:r>
              <a:rPr lang="en-US" sz="1100" b="0" i="0" u="none" strike="noStrike" cap="none" dirty="0">
                <a:solidFill>
                  <a:srgbClr val="000000"/>
                </a:solidFill>
                <a:effectLst/>
                <a:latin typeface="Arial"/>
                <a:ea typeface="Arial"/>
                <a:cs typeface="Arial"/>
                <a:sym typeface="Arial"/>
              </a:rPr>
              <a:t> ...) are the most reliable predictors used to distinguish its from iPhone posts</a:t>
            </a:r>
          </a:p>
          <a:p>
            <a:endParaRPr lang="en-TH" dirty="0"/>
          </a:p>
        </p:txBody>
      </p:sp>
    </p:spTree>
    <p:extLst>
      <p:ext uri="{BB962C8B-B14F-4D97-AF65-F5344CB8AC3E}">
        <p14:creationId xmlns:p14="http://schemas.microsoft.com/office/powerpoint/2010/main" val="1822603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430e6bdd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5430e6bdd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solidFill>
                  <a:srgbClr val="000000"/>
                </a:solidFill>
                <a:effectLst/>
              </a:rPr>
              <a:t>The optimal threshold at 0.7 (predict a post as iPhone if the probability of being iPhone &gt; 0.7, otherwise predict as Android) will result in half of the actual iPhone posts will be detected, while minimizing the chance of getting unintentional android post in our data.</a:t>
            </a:r>
          </a:p>
          <a:p>
            <a:br>
              <a:rPr lang="en-US" dirty="0">
                <a:effectLst/>
              </a:rPr>
            </a:b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d9c67055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thaiDist"/>
            <a:r>
              <a:rPr lang="en-US" dirty="0">
                <a:solidFill>
                  <a:schemeClr val="bg2"/>
                </a:solidFill>
                <a:latin typeface="Arial" panose="020B0604020202020204" pitchFamily="34" charset="0"/>
              </a:rPr>
              <a:t>As a data scientist at Apple, I have discussed with product development teams and found out that they are currently processing the customer feedback only from the query from Apple official websites. They feel that reports collected from forums and feedback channels are mainly about serious malfunctions containing lots of technical stuff. However, they would like to get sentiment from non-technical users for further development, i.e., 'I really love the new function in iOS 13.2.1', 'New version of Siri is fantastic!' for the following purposes ...</a:t>
            </a:r>
          </a:p>
          <a:p>
            <a:pPr marL="285750" indent="-285750" algn="thaiDist">
              <a:buFont typeface="Arial" panose="020B0604020202020204" pitchFamily="34" charset="0"/>
              <a:buChar char="•"/>
            </a:pPr>
            <a:r>
              <a:rPr lang="en-US" dirty="0">
                <a:solidFill>
                  <a:schemeClr val="bg2"/>
                </a:solidFill>
                <a:latin typeface="Arial" panose="020B0604020202020204" pitchFamily="34" charset="0"/>
              </a:rPr>
              <a:t>to see whether the users love their new function or not? </a:t>
            </a:r>
          </a:p>
          <a:p>
            <a:pPr marL="285750" indent="-285750" algn="thaiDist">
              <a:buFont typeface="Arial" panose="020B0604020202020204" pitchFamily="34" charset="0"/>
              <a:buChar char="•"/>
            </a:pPr>
            <a:r>
              <a:rPr lang="en-US" dirty="0">
                <a:solidFill>
                  <a:schemeClr val="bg2"/>
                </a:solidFill>
                <a:latin typeface="Arial" panose="020B0604020202020204" pitchFamily="34" charset="0"/>
              </a:rPr>
              <a:t>Which aspect need improvement?</a:t>
            </a:r>
          </a:p>
          <a:p>
            <a:pPr marL="285750" indent="-285750" algn="thaiDist">
              <a:buFont typeface="Arial" panose="020B0604020202020204" pitchFamily="34" charset="0"/>
              <a:buChar char="•"/>
            </a:pPr>
            <a:r>
              <a:rPr lang="en-US" dirty="0">
                <a:solidFill>
                  <a:schemeClr val="bg2"/>
                </a:solidFill>
                <a:latin typeface="Arial" panose="020B0604020202020204" pitchFamily="34" charset="0"/>
              </a:rPr>
              <a:t>What do general users expect to see in the future?</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indent="0" algn="just">
              <a:buNone/>
            </a:pPr>
            <a:r>
              <a:rPr lang="en-US" sz="1100" dirty="0">
                <a:latin typeface="Arial" panose="020B0604020202020204" pitchFamily="34" charset="0"/>
              </a:rPr>
              <a:t>To address this problem, I suggested the team to get non-technical comments from the reddit websites. Manual Collection seems to be a safe approach since I can directly go to ‘iPhone' subreddit and read through each single posts. Nevertheless, it is extremely labor intensive and inefficient. So in this project, I'll build a classifier to automatically distinguish iPhone posts from other kind of smartphone posts and send them to product development teams.</a:t>
            </a:r>
          </a:p>
          <a:p>
            <a:pPr marL="146050" indent="0">
              <a:buNone/>
            </a:pPr>
            <a:br>
              <a:rPr lang="en-US" sz="1100" dirty="0">
                <a:latin typeface="Arial" panose="020B0604020202020204" pitchFamily="34" charset="0"/>
              </a:rPr>
            </a:br>
            <a:endParaRPr lang="en-US" sz="1100" dirty="0">
              <a:latin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51d23597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7040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Obviously, the most frequent word in iPhone corpus is '</a:t>
            </a:r>
            <a:r>
              <a:rPr lang="en-US" sz="1100" b="0" i="0" u="none" strike="noStrike" cap="none" dirty="0" err="1">
                <a:solidFill>
                  <a:srgbClr val="000000"/>
                </a:solidFill>
                <a:effectLst/>
                <a:latin typeface="Arial"/>
                <a:ea typeface="Arial"/>
                <a:cs typeface="Arial"/>
                <a:sym typeface="Arial"/>
              </a:rPr>
              <a:t>iphone</a:t>
            </a:r>
            <a:r>
              <a:rPr lang="en-US" sz="1100" b="0" i="0" u="none" strike="noStrike" cap="none" dirty="0">
                <a:solidFill>
                  <a:srgbClr val="000000"/>
                </a:solidFill>
                <a:effectLst/>
                <a:latin typeface="Arial"/>
                <a:ea typeface="Arial"/>
                <a:cs typeface="Arial"/>
                <a:sym typeface="Arial"/>
              </a:rPr>
              <a:t>' itself, followed by apple and different </a:t>
            </a:r>
            <a:r>
              <a:rPr lang="en-US" sz="1100" b="0" i="0" u="none" strike="noStrike" cap="none" dirty="0" err="1">
                <a:solidFill>
                  <a:srgbClr val="000000"/>
                </a:solidFill>
                <a:effectLst/>
                <a:latin typeface="Arial"/>
                <a:ea typeface="Arial"/>
                <a:cs typeface="Arial"/>
                <a:sym typeface="Arial"/>
              </a:rPr>
              <a:t>iphone</a:t>
            </a:r>
            <a:r>
              <a:rPr lang="en-US" sz="1100" b="0" i="0" u="none" strike="noStrike" cap="none" dirty="0">
                <a:solidFill>
                  <a:srgbClr val="000000"/>
                </a:solidFill>
                <a:effectLst/>
                <a:latin typeface="Arial"/>
                <a:ea typeface="Arial"/>
                <a:cs typeface="Arial"/>
                <a:sym typeface="Arial"/>
              </a:rPr>
              <a:t> models such as '12', 'pro', 'max'</a:t>
            </a:r>
            <a:endParaRPr dirty="0"/>
          </a:p>
        </p:txBody>
      </p:sp>
    </p:spTree>
    <p:extLst>
      <p:ext uri="{BB962C8B-B14F-4D97-AF65-F5344CB8AC3E}">
        <p14:creationId xmlns:p14="http://schemas.microsoft.com/office/powerpoint/2010/main" val="112035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dirty="0"/>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b="0" i="0">
                <a:latin typeface="Arial" panose="020B0604020202020204" pitchFamily="34" charset="0"/>
                <a:cs typeface="Arial" panose="020B0604020202020204" pitchFamily="34" charset="0"/>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dirty="0"/>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dirty="0"/>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b="0" i="0">
                <a:latin typeface="Arial" panose="020B0604020202020204" pitchFamily="34" charset="0"/>
                <a:cs typeface="Arial" panose="020B0604020202020204" pitchFamily="34" charset="0"/>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dirty="0"/>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dirty="0"/>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b="0" i="0">
                <a:solidFill>
                  <a:srgbClr val="FFFFFF"/>
                </a:solidFill>
                <a:latin typeface="Arial" panose="020B0604020202020204" pitchFamily="34" charset="0"/>
                <a:cs typeface="Arial" panose="020B0604020202020204" pitchFamily="34" charset="0"/>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dirty="0"/>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b="0" i="0">
                <a:solidFill>
                  <a:srgbClr val="FFFFFF"/>
                </a:solidFill>
                <a:latin typeface="Arial" panose="020B0604020202020204" pitchFamily="34" charset="0"/>
                <a:cs typeface="Arial" panose="020B0604020202020204" pitchFamily="34" charset="0"/>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dirty="0"/>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dirty="0"/>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b="0" i="0">
                <a:solidFill>
                  <a:srgbClr val="FFFFFF"/>
                </a:solidFill>
                <a:latin typeface="Arial" panose="020B0604020202020204" pitchFamily="34" charset="0"/>
                <a:cs typeface="Arial" panose="020B0604020202020204" pitchFamily="34" charset="0"/>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dirty="0"/>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b="0" i="0">
                <a:solidFill>
                  <a:srgbClr val="FFFFFF"/>
                </a:solidFill>
                <a:latin typeface="Arial" panose="020B0604020202020204" pitchFamily="34" charset="0"/>
                <a:cs typeface="Arial" panose="020B0604020202020204" pitchFamily="34" charset="0"/>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dirty="0"/>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dirty="0"/>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b="0" i="0">
                <a:latin typeface="Arial" panose="020B0604020202020204" pitchFamily="34" charset="0"/>
                <a:cs typeface="Arial" panose="020B0604020202020204" pitchFamily="34" charset="0"/>
              </a:defRPr>
            </a:lvl1pPr>
          </a:lstStyle>
          <a:p>
            <a:endParaRPr dirty="0"/>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b="0" i="0">
                <a:solidFill>
                  <a:schemeClr val="lt1"/>
                </a:solidFill>
                <a:latin typeface="Arial" panose="020B0604020202020204" pitchFamily="34" charset="0"/>
                <a:cs typeface="Arial" panose="020B0604020202020204" pitchFamily="34" charset="0"/>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rPr dirty="0"/>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b="0" i="0">
                <a:solidFill>
                  <a:schemeClr val="lt1"/>
                </a:solidFill>
                <a:latin typeface="Arial" panose="020B0604020202020204" pitchFamily="34" charset="0"/>
                <a:cs typeface="Arial" panose="020B0604020202020204" pitchFamily="34" charset="0"/>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dirty="0"/>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b="0" i="0">
                <a:solidFill>
                  <a:schemeClr val="dk2"/>
                </a:solidFill>
                <a:latin typeface="Arial" panose="020B0604020202020204" pitchFamily="34" charset="0"/>
                <a:cs typeface="Arial" panose="020B0604020202020204" pitchFamily="34" charset="0"/>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dirty="0"/>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b="0" i="0">
                <a:latin typeface="Arial" panose="020B0604020202020204" pitchFamily="34" charset="0"/>
                <a:cs typeface="Arial" panose="020B0604020202020204" pitchFamily="34" charset="0"/>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dirty="0"/>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b="0" i="0">
                <a:solidFill>
                  <a:schemeClr val="lt1"/>
                </a:solidFill>
                <a:latin typeface="Arial" panose="020B0604020202020204" pitchFamily="34" charset="0"/>
                <a:cs typeface="Arial" panose="020B0604020202020204" pitchFamily="34" charset="0"/>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dirty="0"/>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dirty="0"/>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dirty="0"/>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dirty="0"/>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dirty="0"/>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dirty="0"/>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dirty="0"/>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b="0" i="0">
                <a:solidFill>
                  <a:schemeClr val="dk2"/>
                </a:solidFill>
                <a:latin typeface="Arial" panose="020B0604020202020204" pitchFamily="34" charset="0"/>
                <a:cs typeface="Arial" panose="020B0604020202020204" pitchFamily="34" charset="0"/>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dirty="0"/>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b="0" i="0">
                <a:latin typeface="Arial" panose="020B0604020202020204" pitchFamily="34" charset="0"/>
                <a:cs typeface="Arial" panose="020B0604020202020204" pitchFamily="34" charset="0"/>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dirty="0"/>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b="0" i="0">
                <a:solidFill>
                  <a:schemeClr val="lt1"/>
                </a:solidFill>
                <a:latin typeface="Arial" panose="020B0604020202020204" pitchFamily="34" charset="0"/>
                <a:cs typeface="Arial" panose="020B0604020202020204" pitchFamily="34" charset="0"/>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dirty="0"/>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dirty="0"/>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b="0" i="0">
                <a:solidFill>
                  <a:schemeClr val="accent1"/>
                </a:solidFill>
                <a:latin typeface="Arial" panose="020B0604020202020204" pitchFamily="34" charset="0"/>
                <a:ea typeface="Arial" panose="020B0604020202020204" pitchFamily="34" charset="0"/>
                <a:cs typeface="Arial" panose="020B0604020202020204" pitchFamily="34" charset="0"/>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alphaModFix/>
          </a:blip>
          <a:srcRect r="3344"/>
          <a:stretch/>
        </p:blipFill>
        <p:spPr>
          <a:xfrm>
            <a:off x="4606900" y="1399750"/>
            <a:ext cx="4537098" cy="2822399"/>
          </a:xfrm>
          <a:prstGeom prst="rect">
            <a:avLst/>
          </a:prstGeom>
          <a:noFill/>
          <a:ln>
            <a:noFill/>
          </a:ln>
        </p:spPr>
      </p:pic>
      <p:pic>
        <p:nvPicPr>
          <p:cNvPr id="136" name="Google Shape;136;p17" descr="Component Detail"/>
          <p:cNvPicPr preferRelativeResize="0"/>
          <p:nvPr/>
        </p:nvPicPr>
        <p:blipFill rotWithShape="1">
          <a:blip r:embed="rId4">
            <a:alphaModFix/>
          </a:blip>
          <a:srcRect t="3655" b="20500"/>
          <a:stretch/>
        </p:blipFill>
        <p:spPr>
          <a:xfrm>
            <a:off x="5181200" y="1645500"/>
            <a:ext cx="3471224" cy="1974601"/>
          </a:xfrm>
          <a:prstGeom prst="rect">
            <a:avLst/>
          </a:prstGeom>
          <a:noFill/>
          <a:ln>
            <a:noFill/>
          </a:ln>
        </p:spPr>
      </p:pic>
      <p:pic>
        <p:nvPicPr>
          <p:cNvPr id="137" name="Google Shape;137;p17" descr="Portrait-oriented black smaptphone"/>
          <p:cNvPicPr preferRelativeResize="0"/>
          <p:nvPr/>
        </p:nvPicPr>
        <p:blipFill rotWithShape="1">
          <a:blip r:embed="rId5">
            <a:alphaModFix/>
          </a:blip>
          <a:srcRect r="19980"/>
          <a:stretch/>
        </p:blipFill>
        <p:spPr>
          <a:xfrm>
            <a:off x="8220926" y="2149750"/>
            <a:ext cx="923075" cy="2265601"/>
          </a:xfrm>
          <a:prstGeom prst="rect">
            <a:avLst/>
          </a:prstGeom>
          <a:noFill/>
          <a:ln>
            <a:noFill/>
          </a:ln>
          <a:effectLst>
            <a:reflection stA="20000" endPos="4000" fadeDir="5400012" sy="-100000" algn="bl" rotWithShape="0"/>
          </a:effectLst>
        </p:spPr>
      </p:pic>
      <p:sp>
        <p:nvSpPr>
          <p:cNvPr id="138" name="Google Shape;138;p17"/>
          <p:cNvSpPr txBox="1">
            <a:spLocks noGrp="1"/>
          </p:cNvSpPr>
          <p:nvPr>
            <p:ph type="ctrTitle"/>
          </p:nvPr>
        </p:nvSpPr>
        <p:spPr>
          <a:xfrm>
            <a:off x="729450" y="13224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iPhone vs Android</a:t>
            </a:r>
            <a:endParaRPr dirty="0"/>
          </a:p>
        </p:txBody>
      </p:sp>
      <p:sp>
        <p:nvSpPr>
          <p:cNvPr id="139" name="Google Shape;139;p17"/>
          <p:cNvSpPr txBox="1">
            <a:spLocks noGrp="1"/>
          </p:cNvSpPr>
          <p:nvPr>
            <p:ph type="subTitle" idx="1"/>
          </p:nvPr>
        </p:nvSpPr>
        <p:spPr>
          <a:xfrm>
            <a:off x="729600" y="2921750"/>
            <a:ext cx="37878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Wirach</a:t>
            </a:r>
            <a:r>
              <a:rPr lang="en-US" dirty="0"/>
              <a:t> </a:t>
            </a:r>
            <a:r>
              <a:rPr lang="en-US" dirty="0" err="1"/>
              <a:t>Leelakiatiwong</a:t>
            </a:r>
            <a:endParaRPr lang="en-US" dirty="0"/>
          </a:p>
          <a:p>
            <a:pPr marL="0" lvl="0" indent="0" algn="l" rtl="0">
              <a:spcBef>
                <a:spcPts val="0"/>
              </a:spcBef>
              <a:spcAft>
                <a:spcPts val="0"/>
              </a:spcAft>
              <a:buNone/>
            </a:pPr>
            <a:endParaRPr dirty="0"/>
          </a:p>
        </p:txBody>
      </p:sp>
      <p:pic>
        <p:nvPicPr>
          <p:cNvPr id="140" name="Google Shape;140;p17" descr="Mobile View"/>
          <p:cNvPicPr preferRelativeResize="0"/>
          <p:nvPr/>
        </p:nvPicPr>
        <p:blipFill rotWithShape="1">
          <a:blip r:embed="rId6">
            <a:alphaModFix/>
          </a:blip>
          <a:srcRect l="-384" r="23473" b="16352"/>
          <a:stretch/>
        </p:blipFill>
        <p:spPr>
          <a:xfrm>
            <a:off x="8271300" y="2337575"/>
            <a:ext cx="872700" cy="1837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dirty="0">
                <a:solidFill>
                  <a:schemeClr val="lt1"/>
                </a:solidFill>
              </a:rPr>
              <a:t>1</a:t>
            </a:r>
            <a:endParaRPr sz="700" dirty="0">
              <a:solidFill>
                <a:schemeClr val="lt1"/>
              </a:solidFill>
            </a:endParaRPr>
          </a:p>
        </p:txBody>
      </p:sp>
      <p:sp>
        <p:nvSpPr>
          <p:cNvPr id="169" name="Google Shape;169;p2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Top 20 Android keywords</a:t>
            </a:r>
            <a:endParaRPr sz="3000" dirty="0"/>
          </a:p>
        </p:txBody>
      </p:sp>
      <p:pic>
        <p:nvPicPr>
          <p:cNvPr id="4" name="Picture 3">
            <a:extLst>
              <a:ext uri="{FF2B5EF4-FFF2-40B4-BE49-F238E27FC236}">
                <a16:creationId xmlns:a16="http://schemas.microsoft.com/office/drawing/2014/main" id="{E498A0C2-E5CB-D14C-8710-ED7C4B79B8E9}"/>
              </a:ext>
            </a:extLst>
          </p:cNvPr>
          <p:cNvPicPr>
            <a:picLocks noChangeAspect="1"/>
          </p:cNvPicPr>
          <p:nvPr/>
        </p:nvPicPr>
        <p:blipFill>
          <a:blip r:embed="rId3"/>
          <a:stretch>
            <a:fillRect/>
          </a:stretch>
        </p:blipFill>
        <p:spPr>
          <a:xfrm>
            <a:off x="5052049" y="0"/>
            <a:ext cx="3633174" cy="5143500"/>
          </a:xfrm>
          <a:prstGeom prst="rect">
            <a:avLst/>
          </a:prstGeom>
        </p:spPr>
      </p:pic>
    </p:spTree>
    <p:extLst>
      <p:ext uri="{BB962C8B-B14F-4D97-AF65-F5344CB8AC3E}">
        <p14:creationId xmlns:p14="http://schemas.microsoft.com/office/powerpoint/2010/main" val="3092616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4" name="Picture 3">
            <a:extLst>
              <a:ext uri="{FF2B5EF4-FFF2-40B4-BE49-F238E27FC236}">
                <a16:creationId xmlns:a16="http://schemas.microsoft.com/office/drawing/2014/main" id="{BECC901C-D018-B346-910B-37B7A2D0D050}"/>
              </a:ext>
            </a:extLst>
          </p:cNvPr>
          <p:cNvPicPr>
            <a:picLocks noChangeAspect="1"/>
          </p:cNvPicPr>
          <p:nvPr/>
        </p:nvPicPr>
        <p:blipFill>
          <a:blip r:embed="rId3"/>
          <a:stretch>
            <a:fillRect/>
          </a:stretch>
        </p:blipFill>
        <p:spPr>
          <a:xfrm>
            <a:off x="1870399" y="783072"/>
            <a:ext cx="5403202" cy="4094614"/>
          </a:xfrm>
          <a:prstGeom prst="rect">
            <a:avLst/>
          </a:prstGeom>
        </p:spPr>
      </p:pic>
    </p:spTree>
    <p:extLst>
      <p:ext uri="{BB962C8B-B14F-4D97-AF65-F5344CB8AC3E}">
        <p14:creationId xmlns:p14="http://schemas.microsoft.com/office/powerpoint/2010/main" val="799987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3" name="Google Shape;169;p22">
            <a:extLst>
              <a:ext uri="{FF2B5EF4-FFF2-40B4-BE49-F238E27FC236}">
                <a16:creationId xmlns:a16="http://schemas.microsoft.com/office/drawing/2014/main" id="{2E2DFEF5-41E3-5549-A97D-73E882681E6C}"/>
              </a:ext>
            </a:extLst>
          </p:cNvPr>
          <p:cNvSpPr txBox="1">
            <a:spLocks noGrp="1"/>
          </p:cNvSpPr>
          <p:nvPr>
            <p:ph type="title"/>
          </p:nvPr>
        </p:nvSpPr>
        <p:spPr>
          <a:xfrm>
            <a:off x="730000" y="606269"/>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Preprocessing</a:t>
            </a:r>
            <a:endParaRPr sz="3000" dirty="0"/>
          </a:p>
        </p:txBody>
      </p:sp>
      <p:graphicFrame>
        <p:nvGraphicFramePr>
          <p:cNvPr id="9" name="Diagram 8">
            <a:extLst>
              <a:ext uri="{FF2B5EF4-FFF2-40B4-BE49-F238E27FC236}">
                <a16:creationId xmlns:a16="http://schemas.microsoft.com/office/drawing/2014/main" id="{1DB708C6-187B-C747-9576-37F8795A1176}"/>
              </a:ext>
            </a:extLst>
          </p:cNvPr>
          <p:cNvGraphicFramePr/>
          <p:nvPr>
            <p:extLst>
              <p:ext uri="{D42A27DB-BD31-4B8C-83A1-F6EECF244321}">
                <p14:modId xmlns:p14="http://schemas.microsoft.com/office/powerpoint/2010/main" val="2389299225"/>
              </p:ext>
            </p:extLst>
          </p:nvPr>
        </p:nvGraphicFramePr>
        <p:xfrm>
          <a:off x="476080" y="95695"/>
          <a:ext cx="8402105" cy="4933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A65B8C53-82A3-2D4B-BEC1-43D7A77688A8}"/>
              </a:ext>
            </a:extLst>
          </p:cNvPr>
          <p:cNvSpPr/>
          <p:nvPr/>
        </p:nvSpPr>
        <p:spPr>
          <a:xfrm>
            <a:off x="476080" y="3230968"/>
            <a:ext cx="1352720" cy="861774"/>
          </a:xfrm>
          <a:prstGeom prst="rect">
            <a:avLst/>
          </a:prstGeom>
        </p:spPr>
        <p:txBody>
          <a:bodyPr wrap="square">
            <a:spAutoFit/>
          </a:bodyPr>
          <a:lstStyle/>
          <a:p>
            <a:r>
              <a:rPr lang="en-US" sz="1000" dirty="0">
                <a:latin typeface="Arial" panose="020B0604020202020204" pitchFamily="34" charset="0"/>
              </a:rPr>
              <a:t>Hello, This is a Test message for in iPhone “forums”. Please visit at (https://</a:t>
            </a:r>
            <a:r>
              <a:rPr lang="en-US" sz="1000" dirty="0" err="1">
                <a:latin typeface="Arial" panose="020B0604020202020204" pitchFamily="34" charset="0"/>
              </a:rPr>
              <a:t>iphone.com</a:t>
            </a:r>
            <a:r>
              <a:rPr lang="en-US" sz="1000" dirty="0">
                <a:latin typeface="Arial" panose="020B0604020202020204" pitchFamily="34" charset="0"/>
              </a:rPr>
              <a:t>)</a:t>
            </a:r>
            <a:endParaRPr lang="en-TH" sz="1000" dirty="0">
              <a:latin typeface="Arial" panose="020B0604020202020204" pitchFamily="34" charset="0"/>
            </a:endParaRPr>
          </a:p>
        </p:txBody>
      </p:sp>
      <p:sp>
        <p:nvSpPr>
          <p:cNvPr id="11" name="Rectangle 10">
            <a:extLst>
              <a:ext uri="{FF2B5EF4-FFF2-40B4-BE49-F238E27FC236}">
                <a16:creationId xmlns:a16="http://schemas.microsoft.com/office/drawing/2014/main" id="{A41B6A6D-DCF1-4642-9F78-CBBFB63C8793}"/>
              </a:ext>
            </a:extLst>
          </p:cNvPr>
          <p:cNvSpPr/>
          <p:nvPr/>
        </p:nvSpPr>
        <p:spPr>
          <a:xfrm>
            <a:off x="476080" y="3230968"/>
            <a:ext cx="1352720" cy="861774"/>
          </a:xfrm>
          <a:prstGeom prst="rect">
            <a:avLst/>
          </a:prstGeom>
        </p:spPr>
        <p:txBody>
          <a:bodyPr wrap="square">
            <a:spAutoFit/>
          </a:bodyPr>
          <a:lstStyle/>
          <a:p>
            <a:r>
              <a:rPr lang="en-US" sz="1000" dirty="0">
                <a:latin typeface="Arial" panose="020B0604020202020204" pitchFamily="34" charset="0"/>
              </a:rPr>
              <a:t>hello, this is a test message for in </a:t>
            </a:r>
            <a:r>
              <a:rPr lang="en-US" sz="1000" dirty="0" err="1">
                <a:latin typeface="Arial" panose="020B0604020202020204" pitchFamily="34" charset="0"/>
              </a:rPr>
              <a:t>iphone</a:t>
            </a:r>
            <a:r>
              <a:rPr lang="en-US" sz="1000" dirty="0">
                <a:latin typeface="Arial" panose="020B0604020202020204" pitchFamily="34" charset="0"/>
              </a:rPr>
              <a:t> “forums”. please visit at (https://</a:t>
            </a:r>
            <a:r>
              <a:rPr lang="en-US" sz="1000" dirty="0" err="1">
                <a:latin typeface="Arial" panose="020B0604020202020204" pitchFamily="34" charset="0"/>
              </a:rPr>
              <a:t>iphone.com</a:t>
            </a:r>
            <a:r>
              <a:rPr lang="en-US" sz="1000" dirty="0">
                <a:latin typeface="Arial" panose="020B0604020202020204" pitchFamily="34" charset="0"/>
              </a:rPr>
              <a:t>)</a:t>
            </a:r>
            <a:endParaRPr lang="en-TH" sz="1000" dirty="0">
              <a:latin typeface="Arial" panose="020B0604020202020204" pitchFamily="34" charset="0"/>
            </a:endParaRPr>
          </a:p>
        </p:txBody>
      </p:sp>
      <p:sp>
        <p:nvSpPr>
          <p:cNvPr id="12" name="Rectangle 11">
            <a:extLst>
              <a:ext uri="{FF2B5EF4-FFF2-40B4-BE49-F238E27FC236}">
                <a16:creationId xmlns:a16="http://schemas.microsoft.com/office/drawing/2014/main" id="{5B7F288A-B2BF-6D43-91D9-1CD850094A58}"/>
              </a:ext>
            </a:extLst>
          </p:cNvPr>
          <p:cNvSpPr/>
          <p:nvPr/>
        </p:nvSpPr>
        <p:spPr>
          <a:xfrm>
            <a:off x="1903231" y="3230968"/>
            <a:ext cx="1352720" cy="861774"/>
          </a:xfrm>
          <a:prstGeom prst="rect">
            <a:avLst/>
          </a:prstGeom>
        </p:spPr>
        <p:txBody>
          <a:bodyPr wrap="square">
            <a:spAutoFit/>
          </a:bodyPr>
          <a:lstStyle/>
          <a:p>
            <a:r>
              <a:rPr lang="en-US" sz="1000" dirty="0">
                <a:latin typeface="Arial" panose="020B0604020202020204" pitchFamily="34" charset="0"/>
              </a:rPr>
              <a:t>hello this is a test message for in </a:t>
            </a:r>
            <a:r>
              <a:rPr lang="en-US" sz="1000" dirty="0" err="1">
                <a:latin typeface="Arial" panose="020B0604020202020204" pitchFamily="34" charset="0"/>
              </a:rPr>
              <a:t>iphone</a:t>
            </a:r>
            <a:r>
              <a:rPr lang="en-US" sz="1000" dirty="0">
                <a:latin typeface="Arial" panose="020B0604020202020204" pitchFamily="34" charset="0"/>
              </a:rPr>
              <a:t> forums please visit at (https//</a:t>
            </a:r>
            <a:r>
              <a:rPr lang="en-US" sz="1000" dirty="0" err="1">
                <a:latin typeface="Arial" panose="020B0604020202020204" pitchFamily="34" charset="0"/>
              </a:rPr>
              <a:t>iphonecom</a:t>
            </a:r>
            <a:r>
              <a:rPr lang="en-US" sz="1000" dirty="0">
                <a:latin typeface="Arial" panose="020B0604020202020204" pitchFamily="34" charset="0"/>
              </a:rPr>
              <a:t>)</a:t>
            </a:r>
            <a:endParaRPr lang="en-TH" sz="1000" dirty="0">
              <a:latin typeface="Arial" panose="020B0604020202020204" pitchFamily="34" charset="0"/>
            </a:endParaRPr>
          </a:p>
        </p:txBody>
      </p:sp>
      <p:sp>
        <p:nvSpPr>
          <p:cNvPr id="13" name="Rectangle 12">
            <a:extLst>
              <a:ext uri="{FF2B5EF4-FFF2-40B4-BE49-F238E27FC236}">
                <a16:creationId xmlns:a16="http://schemas.microsoft.com/office/drawing/2014/main" id="{3B1B564E-8AF5-6546-A70D-DC1D1384EA7E}"/>
              </a:ext>
            </a:extLst>
          </p:cNvPr>
          <p:cNvSpPr/>
          <p:nvPr/>
        </p:nvSpPr>
        <p:spPr>
          <a:xfrm>
            <a:off x="3324412" y="3230968"/>
            <a:ext cx="1352720" cy="707886"/>
          </a:xfrm>
          <a:prstGeom prst="rect">
            <a:avLst/>
          </a:prstGeom>
        </p:spPr>
        <p:txBody>
          <a:bodyPr wrap="square">
            <a:spAutoFit/>
          </a:bodyPr>
          <a:lstStyle/>
          <a:p>
            <a:r>
              <a:rPr lang="en-US" sz="1000" dirty="0">
                <a:latin typeface="Arial" panose="020B0604020202020204" pitchFamily="34" charset="0"/>
              </a:rPr>
              <a:t>hello this is a test message for in </a:t>
            </a:r>
            <a:r>
              <a:rPr lang="en-US" sz="1000" dirty="0" err="1">
                <a:latin typeface="Arial" panose="020B0604020202020204" pitchFamily="34" charset="0"/>
              </a:rPr>
              <a:t>iphone</a:t>
            </a:r>
            <a:r>
              <a:rPr lang="en-US" sz="1000" dirty="0">
                <a:latin typeface="Arial" panose="020B0604020202020204" pitchFamily="34" charset="0"/>
              </a:rPr>
              <a:t> forums please visit at</a:t>
            </a:r>
            <a:endParaRPr lang="en-TH" sz="1000" dirty="0">
              <a:latin typeface="Arial" panose="020B0604020202020204" pitchFamily="34" charset="0"/>
            </a:endParaRPr>
          </a:p>
        </p:txBody>
      </p:sp>
      <p:sp>
        <p:nvSpPr>
          <p:cNvPr id="14" name="Rectangle 13">
            <a:extLst>
              <a:ext uri="{FF2B5EF4-FFF2-40B4-BE49-F238E27FC236}">
                <a16:creationId xmlns:a16="http://schemas.microsoft.com/office/drawing/2014/main" id="{EB5BDFA8-93CA-764B-9129-DBA57F487BDF}"/>
              </a:ext>
            </a:extLst>
          </p:cNvPr>
          <p:cNvSpPr/>
          <p:nvPr/>
        </p:nvSpPr>
        <p:spPr>
          <a:xfrm>
            <a:off x="4745593" y="3230968"/>
            <a:ext cx="1352720" cy="707886"/>
          </a:xfrm>
          <a:prstGeom prst="rect">
            <a:avLst/>
          </a:prstGeom>
        </p:spPr>
        <p:txBody>
          <a:bodyPr wrap="square">
            <a:spAutoFit/>
          </a:bodyPr>
          <a:lstStyle/>
          <a:p>
            <a:r>
              <a:rPr lang="en-US" sz="1000" dirty="0">
                <a:latin typeface="Arial" panose="020B0604020202020204" pitchFamily="34" charset="0"/>
              </a:rPr>
              <a:t>hello this is a test message for in forums please visit at</a:t>
            </a:r>
            <a:endParaRPr lang="en-TH" sz="1000" dirty="0">
              <a:latin typeface="Arial" panose="020B0604020202020204" pitchFamily="34" charset="0"/>
            </a:endParaRPr>
          </a:p>
        </p:txBody>
      </p:sp>
      <p:sp>
        <p:nvSpPr>
          <p:cNvPr id="16" name="Rectangle 15">
            <a:extLst>
              <a:ext uri="{FF2B5EF4-FFF2-40B4-BE49-F238E27FC236}">
                <a16:creationId xmlns:a16="http://schemas.microsoft.com/office/drawing/2014/main" id="{30591739-E05D-8B40-BE26-7C606423AF94}"/>
              </a:ext>
            </a:extLst>
          </p:cNvPr>
          <p:cNvSpPr/>
          <p:nvPr/>
        </p:nvSpPr>
        <p:spPr>
          <a:xfrm>
            <a:off x="6098313" y="3208911"/>
            <a:ext cx="1352720" cy="553998"/>
          </a:xfrm>
          <a:prstGeom prst="rect">
            <a:avLst/>
          </a:prstGeom>
        </p:spPr>
        <p:txBody>
          <a:bodyPr wrap="square">
            <a:spAutoFit/>
          </a:bodyPr>
          <a:lstStyle/>
          <a:p>
            <a:r>
              <a:rPr lang="en-US" sz="1000" dirty="0">
                <a:latin typeface="Arial" panose="020B0604020202020204" pitchFamily="34" charset="0"/>
              </a:rPr>
              <a:t>hello this is a test </a:t>
            </a:r>
            <a:r>
              <a:rPr lang="en-US" sz="1000" dirty="0" err="1">
                <a:latin typeface="Arial" panose="020B0604020202020204" pitchFamily="34" charset="0"/>
              </a:rPr>
              <a:t>messag</a:t>
            </a:r>
            <a:r>
              <a:rPr lang="en-US" sz="1000" dirty="0">
                <a:latin typeface="Arial" panose="020B0604020202020204" pitchFamily="34" charset="0"/>
              </a:rPr>
              <a:t> for in forum please vis at</a:t>
            </a:r>
            <a:endParaRPr lang="en-TH" sz="1000" dirty="0">
              <a:latin typeface="Arial" panose="020B0604020202020204" pitchFamily="34" charset="0"/>
            </a:endParaRPr>
          </a:p>
        </p:txBody>
      </p:sp>
      <p:sp>
        <p:nvSpPr>
          <p:cNvPr id="17" name="Rectangle 16">
            <a:extLst>
              <a:ext uri="{FF2B5EF4-FFF2-40B4-BE49-F238E27FC236}">
                <a16:creationId xmlns:a16="http://schemas.microsoft.com/office/drawing/2014/main" id="{34213B64-F8F1-A94F-BAC4-C543E11F7D22}"/>
              </a:ext>
            </a:extLst>
          </p:cNvPr>
          <p:cNvSpPr/>
          <p:nvPr/>
        </p:nvSpPr>
        <p:spPr>
          <a:xfrm>
            <a:off x="7429765" y="3230968"/>
            <a:ext cx="1352720" cy="400110"/>
          </a:xfrm>
          <a:prstGeom prst="rect">
            <a:avLst/>
          </a:prstGeom>
        </p:spPr>
        <p:txBody>
          <a:bodyPr wrap="square">
            <a:spAutoFit/>
          </a:bodyPr>
          <a:lstStyle/>
          <a:p>
            <a:r>
              <a:rPr lang="en-US" sz="1000" dirty="0">
                <a:latin typeface="Arial" panose="020B0604020202020204" pitchFamily="34" charset="0"/>
              </a:rPr>
              <a:t>hello test </a:t>
            </a:r>
            <a:r>
              <a:rPr lang="en-US" sz="1000" dirty="0" err="1">
                <a:latin typeface="Arial" panose="020B0604020202020204" pitchFamily="34" charset="0"/>
              </a:rPr>
              <a:t>messag</a:t>
            </a:r>
            <a:r>
              <a:rPr lang="en-US" sz="1000" dirty="0">
                <a:latin typeface="Arial" panose="020B0604020202020204" pitchFamily="34" charset="0"/>
              </a:rPr>
              <a:t> in forum please vis </a:t>
            </a:r>
            <a:endParaRPr lang="en-TH" sz="1000" dirty="0">
              <a:latin typeface="Arial" panose="020B0604020202020204" pitchFamily="34" charset="0"/>
            </a:endParaRPr>
          </a:p>
        </p:txBody>
      </p:sp>
    </p:spTree>
    <p:extLst>
      <p:ext uri="{BB962C8B-B14F-4D97-AF65-F5344CB8AC3E}">
        <p14:creationId xmlns:p14="http://schemas.microsoft.com/office/powerpoint/2010/main" val="179124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2" nodeType="clickEffect">
                                  <p:stCondLst>
                                    <p:cond delay="0"/>
                                  </p:stCondLst>
                                  <p:childTnLst>
                                    <p:set>
                                      <p:cBhvr>
                                        <p:cTn id="21" dur="1" fill="hold">
                                          <p:stCondLst>
                                            <p:cond delay="0"/>
                                          </p:stCondLst>
                                        </p:cTn>
                                        <p:tgtEl>
                                          <p:spTgt spid="1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1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1"/>
      <p:bldP spid="11" grpId="2"/>
      <p:bldP spid="12" grpId="0"/>
      <p:bldP spid="12" grpId="1"/>
      <p:bldP spid="13" grpId="0"/>
      <p:bldP spid="13" grpId="1"/>
      <p:bldP spid="14" grpId="0"/>
      <p:bldP spid="14" grpId="1"/>
      <p:bldP spid="16" grpId="0"/>
      <p:bldP spid="16" grpId="1"/>
      <p:bldP spid="17" grpId="0"/>
      <p:bldP spid="1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F46E8-65A0-0C43-983F-4002A6A7B4E9}"/>
              </a:ext>
            </a:extLst>
          </p:cNvPr>
          <p:cNvSpPr>
            <a:spLocks noGrp="1"/>
          </p:cNvSpPr>
          <p:nvPr>
            <p:ph type="title"/>
          </p:nvPr>
        </p:nvSpPr>
        <p:spPr/>
        <p:txBody>
          <a:bodyPr/>
          <a:lstStyle/>
          <a:p>
            <a:r>
              <a:rPr lang="en-TH" dirty="0"/>
              <a:t>Modelling</a:t>
            </a:r>
          </a:p>
        </p:txBody>
      </p:sp>
      <p:graphicFrame>
        <p:nvGraphicFramePr>
          <p:cNvPr id="5" name="Diagram 4">
            <a:extLst>
              <a:ext uri="{FF2B5EF4-FFF2-40B4-BE49-F238E27FC236}">
                <a16:creationId xmlns:a16="http://schemas.microsoft.com/office/drawing/2014/main" id="{2D3A1771-FE14-FD47-A302-51B161C5CD30}"/>
              </a:ext>
            </a:extLst>
          </p:cNvPr>
          <p:cNvGraphicFramePr/>
          <p:nvPr>
            <p:extLst>
              <p:ext uri="{D42A27DB-BD31-4B8C-83A1-F6EECF244321}">
                <p14:modId xmlns:p14="http://schemas.microsoft.com/office/powerpoint/2010/main" val="125736399"/>
              </p:ext>
            </p:extLst>
          </p:nvPr>
        </p:nvGraphicFramePr>
        <p:xfrm>
          <a:off x="79933" y="2162250"/>
          <a:ext cx="4355805" cy="25411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095573C6-5366-4C46-9083-F0EC98E2AA77}"/>
              </a:ext>
            </a:extLst>
          </p:cNvPr>
          <p:cNvSpPr txBox="1"/>
          <p:nvPr/>
        </p:nvSpPr>
        <p:spPr>
          <a:xfrm>
            <a:off x="2380450" y="2809037"/>
            <a:ext cx="990977" cy="307777"/>
          </a:xfrm>
          <a:prstGeom prst="rect">
            <a:avLst/>
          </a:prstGeom>
          <a:noFill/>
        </p:spPr>
        <p:txBody>
          <a:bodyPr wrap="none" rtlCol="0">
            <a:spAutoFit/>
          </a:bodyPr>
          <a:lstStyle/>
          <a:p>
            <a:r>
              <a:rPr lang="en-TH" dirty="0">
                <a:latin typeface="Arial" panose="020B0604020202020204" pitchFamily="34" charset="0"/>
              </a:rPr>
              <a:t>Vectorizer</a:t>
            </a:r>
          </a:p>
        </p:txBody>
      </p:sp>
      <p:sp>
        <p:nvSpPr>
          <p:cNvPr id="7" name="TextBox 6">
            <a:extLst>
              <a:ext uri="{FF2B5EF4-FFF2-40B4-BE49-F238E27FC236}">
                <a16:creationId xmlns:a16="http://schemas.microsoft.com/office/drawing/2014/main" id="{3B55280B-7F29-FB44-B446-3BD6D0B76EF2}"/>
              </a:ext>
            </a:extLst>
          </p:cNvPr>
          <p:cNvSpPr txBox="1"/>
          <p:nvPr/>
        </p:nvSpPr>
        <p:spPr>
          <a:xfrm>
            <a:off x="2380449" y="3756234"/>
            <a:ext cx="671979" cy="307777"/>
          </a:xfrm>
          <a:prstGeom prst="rect">
            <a:avLst/>
          </a:prstGeom>
          <a:noFill/>
        </p:spPr>
        <p:txBody>
          <a:bodyPr wrap="none" rtlCol="0">
            <a:spAutoFit/>
          </a:bodyPr>
          <a:lstStyle/>
          <a:p>
            <a:r>
              <a:rPr lang="en-TH" dirty="0">
                <a:latin typeface="Arial" panose="020B0604020202020204" pitchFamily="34" charset="0"/>
              </a:rPr>
              <a:t>Model</a:t>
            </a:r>
          </a:p>
        </p:txBody>
      </p:sp>
      <p:graphicFrame>
        <p:nvGraphicFramePr>
          <p:cNvPr id="9" name="Table 9">
            <a:extLst>
              <a:ext uri="{FF2B5EF4-FFF2-40B4-BE49-F238E27FC236}">
                <a16:creationId xmlns:a16="http://schemas.microsoft.com/office/drawing/2014/main" id="{D7530339-9AD9-3B4D-974F-3FA4944A1934}"/>
              </a:ext>
            </a:extLst>
          </p:cNvPr>
          <p:cNvGraphicFramePr>
            <a:graphicFrameLocks noGrp="1"/>
          </p:cNvGraphicFramePr>
          <p:nvPr>
            <p:extLst>
              <p:ext uri="{D42A27DB-BD31-4B8C-83A1-F6EECF244321}">
                <p14:modId xmlns:p14="http://schemas.microsoft.com/office/powerpoint/2010/main" val="192429609"/>
              </p:ext>
            </p:extLst>
          </p:nvPr>
        </p:nvGraphicFramePr>
        <p:xfrm>
          <a:off x="4604928" y="1074318"/>
          <a:ext cx="4470569" cy="2175863"/>
        </p:xfrm>
        <a:graphic>
          <a:graphicData uri="http://schemas.openxmlformats.org/drawingml/2006/table">
            <a:tbl>
              <a:tblPr firstRow="1" bandRow="1">
                <a:tableStyleId>{5C22544A-7EE6-4342-B048-85BDC9FD1C3A}</a:tableStyleId>
              </a:tblPr>
              <a:tblGrid>
                <a:gridCol w="2067427">
                  <a:extLst>
                    <a:ext uri="{9D8B030D-6E8A-4147-A177-3AD203B41FA5}">
                      <a16:colId xmlns:a16="http://schemas.microsoft.com/office/drawing/2014/main" val="3840689479"/>
                    </a:ext>
                  </a:extLst>
                </a:gridCol>
                <a:gridCol w="894305">
                  <a:extLst>
                    <a:ext uri="{9D8B030D-6E8A-4147-A177-3AD203B41FA5}">
                      <a16:colId xmlns:a16="http://schemas.microsoft.com/office/drawing/2014/main" val="3087621094"/>
                    </a:ext>
                  </a:extLst>
                </a:gridCol>
                <a:gridCol w="754380">
                  <a:extLst>
                    <a:ext uri="{9D8B030D-6E8A-4147-A177-3AD203B41FA5}">
                      <a16:colId xmlns:a16="http://schemas.microsoft.com/office/drawing/2014/main" val="1937227809"/>
                    </a:ext>
                  </a:extLst>
                </a:gridCol>
                <a:gridCol w="754457">
                  <a:extLst>
                    <a:ext uri="{9D8B030D-6E8A-4147-A177-3AD203B41FA5}">
                      <a16:colId xmlns:a16="http://schemas.microsoft.com/office/drawing/2014/main" val="2973120315"/>
                    </a:ext>
                  </a:extLst>
                </a:gridCol>
              </a:tblGrid>
              <a:tr h="536093">
                <a:tc gridSpan="4">
                  <a:txBody>
                    <a:bodyPr/>
                    <a:lstStyle/>
                    <a:p>
                      <a:pPr algn="ctr"/>
                      <a:r>
                        <a:rPr lang="en-TH" dirty="0"/>
                        <a:t>Preliminary Performance</a:t>
                      </a:r>
                    </a:p>
                  </a:txBody>
                  <a:tcPr/>
                </a:tc>
                <a:tc hMerge="1">
                  <a:txBody>
                    <a:bodyPr/>
                    <a:lstStyle/>
                    <a:p>
                      <a:endParaRPr lang="en-TH"/>
                    </a:p>
                  </a:txBody>
                  <a:tcPr/>
                </a:tc>
                <a:tc hMerge="1">
                  <a:txBody>
                    <a:bodyPr/>
                    <a:lstStyle/>
                    <a:p>
                      <a:endParaRPr lang="en-TH"/>
                    </a:p>
                  </a:txBody>
                  <a:tcPr/>
                </a:tc>
                <a:tc hMerge="1">
                  <a:txBody>
                    <a:bodyPr/>
                    <a:lstStyle/>
                    <a:p>
                      <a:endParaRPr lang="en-TH" dirty="0"/>
                    </a:p>
                  </a:txBody>
                  <a:tcPr/>
                </a:tc>
                <a:extLst>
                  <a:ext uri="{0D108BD9-81ED-4DB2-BD59-A6C34878D82A}">
                    <a16:rowId xmlns:a16="http://schemas.microsoft.com/office/drawing/2014/main" val="4012260359"/>
                  </a:ext>
                </a:extLst>
              </a:tr>
              <a:tr h="536093">
                <a:tc>
                  <a:txBody>
                    <a:bodyPr/>
                    <a:lstStyle/>
                    <a:p>
                      <a:pPr algn="ctr"/>
                      <a:r>
                        <a:rPr lang="en-TH" dirty="0">
                          <a:solidFill>
                            <a:schemeClr val="bg2"/>
                          </a:solidFill>
                        </a:rPr>
                        <a:t>Accuracy</a:t>
                      </a:r>
                    </a:p>
                  </a:txBody>
                  <a:tcPr anchor="ctr"/>
                </a:tc>
                <a:tc>
                  <a:txBody>
                    <a:bodyPr/>
                    <a:lstStyle/>
                    <a:p>
                      <a:pPr algn="ctr"/>
                      <a:r>
                        <a:rPr lang="en-TH" dirty="0">
                          <a:solidFill>
                            <a:schemeClr val="bg2"/>
                          </a:solidFill>
                        </a:rPr>
                        <a:t>LR</a:t>
                      </a:r>
                    </a:p>
                  </a:txBody>
                  <a:tcPr anchor="ctr"/>
                </a:tc>
                <a:tc>
                  <a:txBody>
                    <a:bodyPr/>
                    <a:lstStyle/>
                    <a:p>
                      <a:pPr algn="ctr"/>
                      <a:r>
                        <a:rPr lang="en-TH" dirty="0">
                          <a:solidFill>
                            <a:schemeClr val="bg2"/>
                          </a:solidFill>
                        </a:rPr>
                        <a:t>NB</a:t>
                      </a:r>
                    </a:p>
                  </a:txBody>
                  <a:tcPr anchor="ctr"/>
                </a:tc>
                <a:tc>
                  <a:txBody>
                    <a:bodyPr/>
                    <a:lstStyle/>
                    <a:p>
                      <a:pPr algn="ctr"/>
                      <a:r>
                        <a:rPr lang="en-TH" dirty="0">
                          <a:solidFill>
                            <a:schemeClr val="bg2"/>
                          </a:solidFill>
                        </a:rPr>
                        <a:t>KNN</a:t>
                      </a:r>
                    </a:p>
                  </a:txBody>
                  <a:tcPr anchor="ctr"/>
                </a:tc>
                <a:extLst>
                  <a:ext uri="{0D108BD9-81ED-4DB2-BD59-A6C34878D82A}">
                    <a16:rowId xmlns:a16="http://schemas.microsoft.com/office/drawing/2014/main" val="2581520447"/>
                  </a:ext>
                </a:extLst>
              </a:tr>
              <a:tr h="567584">
                <a:tc>
                  <a:txBody>
                    <a:bodyPr/>
                    <a:lstStyle/>
                    <a:p>
                      <a:r>
                        <a:rPr lang="en-TH" dirty="0">
                          <a:solidFill>
                            <a:schemeClr val="bg2"/>
                          </a:solidFill>
                        </a:rPr>
                        <a:t>Count Vectorizer</a:t>
                      </a:r>
                    </a:p>
                  </a:txBody>
                  <a:tcPr anchor="ctr"/>
                </a:tc>
                <a:tc>
                  <a:txBody>
                    <a:bodyPr/>
                    <a:lstStyle/>
                    <a:p>
                      <a:pPr algn="ctr"/>
                      <a:r>
                        <a:rPr lang="en-TH" dirty="0">
                          <a:solidFill>
                            <a:schemeClr val="bg2"/>
                          </a:solidFill>
                        </a:rPr>
                        <a:t>0.98</a:t>
                      </a:r>
                    </a:p>
                    <a:p>
                      <a:pPr algn="ctr"/>
                      <a:r>
                        <a:rPr lang="en-TH" dirty="0">
                          <a:solidFill>
                            <a:schemeClr val="bg2"/>
                          </a:solidFill>
                        </a:rPr>
                        <a:t>/0.84</a:t>
                      </a:r>
                    </a:p>
                  </a:txBody>
                  <a:tcPr anchor="ctr"/>
                </a:tc>
                <a:tc>
                  <a:txBody>
                    <a:bodyPr/>
                    <a:lstStyle/>
                    <a:p>
                      <a:pPr algn="ctr"/>
                      <a:r>
                        <a:rPr lang="en-TH" dirty="0">
                          <a:solidFill>
                            <a:schemeClr val="bg2"/>
                          </a:solidFill>
                        </a:rPr>
                        <a:t>0.89</a:t>
                      </a:r>
                    </a:p>
                    <a:p>
                      <a:pPr algn="ctr"/>
                      <a:r>
                        <a:rPr lang="en-TH" dirty="0">
                          <a:solidFill>
                            <a:schemeClr val="bg2"/>
                          </a:solidFill>
                        </a:rPr>
                        <a:t>/0.85</a:t>
                      </a:r>
                    </a:p>
                  </a:txBody>
                  <a:tcPr anchor="ctr"/>
                </a:tc>
                <a:tc>
                  <a:txBody>
                    <a:bodyPr/>
                    <a:lstStyle/>
                    <a:p>
                      <a:pPr algn="ctr"/>
                      <a:r>
                        <a:rPr lang="en-TH" dirty="0">
                          <a:solidFill>
                            <a:schemeClr val="bg2"/>
                          </a:solidFill>
                        </a:rPr>
                        <a:t>0.99</a:t>
                      </a:r>
                    </a:p>
                    <a:p>
                      <a:pPr algn="ctr"/>
                      <a:r>
                        <a:rPr lang="en-TH" dirty="0">
                          <a:solidFill>
                            <a:schemeClr val="bg2"/>
                          </a:solidFill>
                        </a:rPr>
                        <a:t>/0.72</a:t>
                      </a:r>
                    </a:p>
                  </a:txBody>
                  <a:tcPr anchor="ctr"/>
                </a:tc>
                <a:extLst>
                  <a:ext uri="{0D108BD9-81ED-4DB2-BD59-A6C34878D82A}">
                    <a16:rowId xmlns:a16="http://schemas.microsoft.com/office/drawing/2014/main" val="3317855517"/>
                  </a:ext>
                </a:extLst>
              </a:tr>
              <a:tr h="536093">
                <a:tc>
                  <a:txBody>
                    <a:bodyPr/>
                    <a:lstStyle/>
                    <a:p>
                      <a:r>
                        <a:rPr lang="en-TH" dirty="0">
                          <a:solidFill>
                            <a:schemeClr val="bg2"/>
                          </a:solidFill>
                        </a:rPr>
                        <a:t>Tfidf Vectorizer</a:t>
                      </a:r>
                    </a:p>
                  </a:txBody>
                  <a:tcPr anchor="ctr"/>
                </a:tc>
                <a:tc>
                  <a:txBody>
                    <a:bodyPr/>
                    <a:lstStyle/>
                    <a:p>
                      <a:pPr algn="ctr"/>
                      <a:r>
                        <a:rPr lang="en-TH" b="1" dirty="0">
                          <a:solidFill>
                            <a:schemeClr val="tx1">
                              <a:lumMod val="75000"/>
                            </a:schemeClr>
                          </a:solidFill>
                        </a:rPr>
                        <a:t>0.95</a:t>
                      </a:r>
                    </a:p>
                    <a:p>
                      <a:pPr algn="ctr"/>
                      <a:r>
                        <a:rPr lang="en-TH" b="1" dirty="0">
                          <a:solidFill>
                            <a:schemeClr val="tx1">
                              <a:lumMod val="75000"/>
                            </a:schemeClr>
                          </a:solidFill>
                        </a:rPr>
                        <a:t>/0.86</a:t>
                      </a:r>
                    </a:p>
                  </a:txBody>
                  <a:tcPr anchor="ctr"/>
                </a:tc>
                <a:tc>
                  <a:txBody>
                    <a:bodyPr/>
                    <a:lstStyle/>
                    <a:p>
                      <a:pPr algn="ctr"/>
                      <a:r>
                        <a:rPr lang="en-TH" dirty="0">
                          <a:solidFill>
                            <a:schemeClr val="bg2"/>
                          </a:solidFill>
                        </a:rPr>
                        <a:t>0.93</a:t>
                      </a:r>
                    </a:p>
                    <a:p>
                      <a:pPr algn="ctr"/>
                      <a:r>
                        <a:rPr lang="en-TH" dirty="0">
                          <a:solidFill>
                            <a:schemeClr val="bg2"/>
                          </a:solidFill>
                        </a:rPr>
                        <a:t>/0.85</a:t>
                      </a:r>
                    </a:p>
                  </a:txBody>
                  <a:tcPr anchor="ctr"/>
                </a:tc>
                <a:tc>
                  <a:txBody>
                    <a:bodyPr/>
                    <a:lstStyle/>
                    <a:p>
                      <a:pPr algn="ctr"/>
                      <a:r>
                        <a:rPr lang="en-TH" dirty="0">
                          <a:solidFill>
                            <a:schemeClr val="bg2"/>
                          </a:solidFill>
                        </a:rPr>
                        <a:t>0.99</a:t>
                      </a:r>
                    </a:p>
                    <a:p>
                      <a:pPr algn="ctr"/>
                      <a:r>
                        <a:rPr lang="en-TH" dirty="0">
                          <a:solidFill>
                            <a:schemeClr val="bg2"/>
                          </a:solidFill>
                        </a:rPr>
                        <a:t>/0.83</a:t>
                      </a:r>
                    </a:p>
                  </a:txBody>
                  <a:tcPr anchor="ctr"/>
                </a:tc>
                <a:extLst>
                  <a:ext uri="{0D108BD9-81ED-4DB2-BD59-A6C34878D82A}">
                    <a16:rowId xmlns:a16="http://schemas.microsoft.com/office/drawing/2014/main" val="1620905037"/>
                  </a:ext>
                </a:extLst>
              </a:tr>
            </a:tbl>
          </a:graphicData>
        </a:graphic>
      </p:graphicFrame>
      <p:sp>
        <p:nvSpPr>
          <p:cNvPr id="10" name="TextBox 9">
            <a:extLst>
              <a:ext uri="{FF2B5EF4-FFF2-40B4-BE49-F238E27FC236}">
                <a16:creationId xmlns:a16="http://schemas.microsoft.com/office/drawing/2014/main" id="{F77B70B5-28DB-DD44-8EE7-E61CF51A2BA7}"/>
              </a:ext>
            </a:extLst>
          </p:cNvPr>
          <p:cNvSpPr txBox="1"/>
          <p:nvPr/>
        </p:nvSpPr>
        <p:spPr>
          <a:xfrm>
            <a:off x="4604929" y="3386902"/>
            <a:ext cx="4539072" cy="1569660"/>
          </a:xfrm>
          <a:prstGeom prst="rect">
            <a:avLst/>
          </a:prstGeom>
          <a:noFill/>
        </p:spPr>
        <p:txBody>
          <a:bodyPr wrap="square" rtlCol="0">
            <a:spAutoFit/>
          </a:bodyPr>
          <a:lstStyle/>
          <a:p>
            <a:r>
              <a:rPr lang="en-TH" sz="1200" dirty="0">
                <a:latin typeface="Arial" panose="020B0604020202020204" pitchFamily="34" charset="0"/>
              </a:rPr>
              <a:t>Note:</a:t>
            </a:r>
          </a:p>
          <a:p>
            <a:pPr marL="342900" indent="-342900">
              <a:buFont typeface="+mj-lt"/>
              <a:buAutoNum type="arabicPeriod"/>
            </a:pPr>
            <a:r>
              <a:rPr lang="en-TH" sz="1200" dirty="0">
                <a:latin typeface="Arial" panose="020B0604020202020204" pitchFamily="34" charset="0"/>
              </a:rPr>
              <a:t>Baseline performance (ratio of the majority class) = 0.51</a:t>
            </a:r>
          </a:p>
          <a:p>
            <a:pPr marL="342900" indent="-342900">
              <a:buFont typeface="+mj-lt"/>
              <a:buAutoNum type="arabicPeriod"/>
            </a:pPr>
            <a:r>
              <a:rPr lang="en-TH" sz="1200" dirty="0">
                <a:latin typeface="Arial" panose="020B0604020202020204" pitchFamily="34" charset="0"/>
              </a:rPr>
              <a:t>LR = LogisticRegression</a:t>
            </a:r>
          </a:p>
          <a:p>
            <a:pPr marL="342900" indent="-342900">
              <a:buFont typeface="+mj-lt"/>
              <a:buAutoNum type="arabicPeriod"/>
            </a:pPr>
            <a:r>
              <a:rPr lang="en-TH" sz="1200" dirty="0">
                <a:latin typeface="Arial" panose="020B0604020202020204" pitchFamily="34" charset="0"/>
              </a:rPr>
              <a:t>NB = Multinomial NaiveBayes</a:t>
            </a:r>
          </a:p>
          <a:p>
            <a:pPr marL="342900" indent="-342900">
              <a:buFont typeface="+mj-lt"/>
              <a:buAutoNum type="arabicPeriod"/>
            </a:pPr>
            <a:r>
              <a:rPr lang="en-TH" sz="1200" dirty="0">
                <a:latin typeface="Arial" panose="020B0604020202020204" pitchFamily="34" charset="0"/>
              </a:rPr>
              <a:t>KNN = K</a:t>
            </a:r>
            <a:r>
              <a:rPr lang="en-US" sz="1200" dirty="0">
                <a:latin typeface="Arial" panose="020B0604020202020204" pitchFamily="34" charset="0"/>
              </a:rPr>
              <a:t>n</a:t>
            </a:r>
            <a:r>
              <a:rPr lang="en-TH" sz="1200" dirty="0">
                <a:latin typeface="Arial" panose="020B0604020202020204" pitchFamily="34" charset="0"/>
              </a:rPr>
              <a:t>earest Neighbors</a:t>
            </a:r>
          </a:p>
          <a:p>
            <a:pPr marL="342900" indent="-342900">
              <a:buFont typeface="+mj-lt"/>
              <a:buAutoNum type="arabicPeriod"/>
            </a:pPr>
            <a:r>
              <a:rPr lang="en-TH" sz="1200" dirty="0">
                <a:latin typeface="Arial" panose="020B0604020202020204" pitchFamily="34" charset="0"/>
              </a:rPr>
              <a:t>All models are fine-tune using GridSearchCV, and the corresponding performance is its best score</a:t>
            </a:r>
          </a:p>
          <a:p>
            <a:endParaRPr lang="en-TH" sz="1200" dirty="0">
              <a:latin typeface="Arial" panose="020B0604020202020204" pitchFamily="34" charset="0"/>
            </a:endParaRPr>
          </a:p>
        </p:txBody>
      </p:sp>
    </p:spTree>
    <p:extLst>
      <p:ext uri="{BB962C8B-B14F-4D97-AF65-F5344CB8AC3E}">
        <p14:creationId xmlns:p14="http://schemas.microsoft.com/office/powerpoint/2010/main" val="3371128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7" name="Google Shape;177;p2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Performance Evaluation</a:t>
            </a:r>
            <a:endParaRPr sz="3000" dirty="0"/>
          </a:p>
        </p:txBody>
      </p:sp>
      <p:sp>
        <p:nvSpPr>
          <p:cNvPr id="178" name="Google Shape;178;p23"/>
          <p:cNvSpPr txBox="1">
            <a:spLocks noGrp="1"/>
          </p:cNvSpPr>
          <p:nvPr>
            <p:ph type="subTitle" idx="1"/>
          </p:nvPr>
        </p:nvSpPr>
        <p:spPr>
          <a:xfrm>
            <a:off x="730000" y="2571750"/>
            <a:ext cx="30684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dirty="0"/>
              <a:t>“The performance of </a:t>
            </a:r>
            <a:r>
              <a:rPr lang="en" sz="1300" dirty="0" err="1"/>
              <a:t>LogisticRegression</a:t>
            </a:r>
            <a:r>
              <a:rPr lang="en" sz="1300" dirty="0"/>
              <a:t> and </a:t>
            </a:r>
            <a:r>
              <a:rPr lang="en" sz="1300" dirty="0" err="1"/>
              <a:t>NaiveBayes</a:t>
            </a:r>
            <a:r>
              <a:rPr lang="en" sz="1300" dirty="0"/>
              <a:t> are nearly the same while KNN is underperform”.</a:t>
            </a:r>
          </a:p>
          <a:p>
            <a:pPr marL="0" lvl="0" indent="0" algn="l" rtl="0">
              <a:lnSpc>
                <a:spcPct val="115000"/>
              </a:lnSpc>
              <a:spcBef>
                <a:spcPts val="0"/>
              </a:spcBef>
              <a:spcAft>
                <a:spcPts val="1000"/>
              </a:spcAft>
              <a:buNone/>
            </a:pPr>
            <a:endParaRPr lang="en" sz="1300" dirty="0"/>
          </a:p>
          <a:p>
            <a:pPr marL="0" lvl="0" indent="0" algn="l" rtl="0">
              <a:lnSpc>
                <a:spcPct val="115000"/>
              </a:lnSpc>
              <a:spcBef>
                <a:spcPts val="0"/>
              </a:spcBef>
              <a:spcAft>
                <a:spcPts val="1000"/>
              </a:spcAft>
              <a:buNone/>
            </a:pPr>
            <a:r>
              <a:rPr lang="en" sz="1300" dirty="0"/>
              <a:t>“</a:t>
            </a:r>
            <a:r>
              <a:rPr lang="en" sz="1300" dirty="0" err="1"/>
              <a:t>Tfidf</a:t>
            </a:r>
            <a:r>
              <a:rPr lang="en" sz="1300" dirty="0"/>
              <a:t> can beat </a:t>
            </a:r>
            <a:r>
              <a:rPr lang="en" sz="1300" dirty="0" err="1"/>
              <a:t>CountVectorizer</a:t>
            </a:r>
            <a:r>
              <a:rPr lang="en" sz="1300" dirty="0"/>
              <a:t> for every combination of the model.</a:t>
            </a:r>
            <a:endParaRPr sz="1300" dirty="0"/>
          </a:p>
        </p:txBody>
      </p:sp>
      <p:pic>
        <p:nvPicPr>
          <p:cNvPr id="6" name="Picture 5">
            <a:extLst>
              <a:ext uri="{FF2B5EF4-FFF2-40B4-BE49-F238E27FC236}">
                <a16:creationId xmlns:a16="http://schemas.microsoft.com/office/drawing/2014/main" id="{A119919E-B455-9D40-934A-C6C02CC91762}"/>
              </a:ext>
            </a:extLst>
          </p:cNvPr>
          <p:cNvPicPr>
            <a:picLocks noChangeAspect="1"/>
          </p:cNvPicPr>
          <p:nvPr/>
        </p:nvPicPr>
        <p:blipFill rotWithShape="1">
          <a:blip r:embed="rId3"/>
          <a:srcRect r="42750"/>
          <a:stretch/>
        </p:blipFill>
        <p:spPr>
          <a:xfrm>
            <a:off x="4675354" y="520559"/>
            <a:ext cx="4468646" cy="3283382"/>
          </a:xfrm>
          <a:prstGeom prst="rect">
            <a:avLst/>
          </a:prstGeom>
        </p:spPr>
      </p:pic>
      <p:pic>
        <p:nvPicPr>
          <p:cNvPr id="7" name="Picture 6">
            <a:extLst>
              <a:ext uri="{FF2B5EF4-FFF2-40B4-BE49-F238E27FC236}">
                <a16:creationId xmlns:a16="http://schemas.microsoft.com/office/drawing/2014/main" id="{DD9330C1-B253-8B44-82B9-9014959E82CB}"/>
              </a:ext>
            </a:extLst>
          </p:cNvPr>
          <p:cNvPicPr>
            <a:picLocks noChangeAspect="1"/>
          </p:cNvPicPr>
          <p:nvPr/>
        </p:nvPicPr>
        <p:blipFill rotWithShape="1">
          <a:blip r:embed="rId3"/>
          <a:srcRect l="57125"/>
          <a:stretch/>
        </p:blipFill>
        <p:spPr>
          <a:xfrm>
            <a:off x="6675120" y="1895658"/>
            <a:ext cx="2263139" cy="22203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2" name="Picture 1">
            <a:extLst>
              <a:ext uri="{FF2B5EF4-FFF2-40B4-BE49-F238E27FC236}">
                <a16:creationId xmlns:a16="http://schemas.microsoft.com/office/drawing/2014/main" id="{1F392B08-B609-374F-B871-EA2AD9BD299F}"/>
              </a:ext>
            </a:extLst>
          </p:cNvPr>
          <p:cNvPicPr>
            <a:picLocks noChangeAspect="1"/>
          </p:cNvPicPr>
          <p:nvPr/>
        </p:nvPicPr>
        <p:blipFill rotWithShape="1">
          <a:blip r:embed="rId3"/>
          <a:srcRect r="43125"/>
          <a:stretch/>
        </p:blipFill>
        <p:spPr>
          <a:xfrm>
            <a:off x="4676055" y="735720"/>
            <a:ext cx="4467945" cy="3304512"/>
          </a:xfrm>
          <a:prstGeom prst="rect">
            <a:avLst/>
          </a:prstGeom>
        </p:spPr>
      </p:pic>
      <p:sp>
        <p:nvSpPr>
          <p:cNvPr id="177" name="Google Shape;177;p2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Performance Evaluation</a:t>
            </a:r>
            <a:endParaRPr sz="3000" dirty="0"/>
          </a:p>
        </p:txBody>
      </p:sp>
      <p:pic>
        <p:nvPicPr>
          <p:cNvPr id="7" name="Picture 6">
            <a:extLst>
              <a:ext uri="{FF2B5EF4-FFF2-40B4-BE49-F238E27FC236}">
                <a16:creationId xmlns:a16="http://schemas.microsoft.com/office/drawing/2014/main" id="{DD9330C1-B253-8B44-82B9-9014959E82CB}"/>
              </a:ext>
            </a:extLst>
          </p:cNvPr>
          <p:cNvPicPr>
            <a:picLocks noChangeAspect="1"/>
          </p:cNvPicPr>
          <p:nvPr/>
        </p:nvPicPr>
        <p:blipFill rotWithShape="1">
          <a:blip r:embed="rId4"/>
          <a:srcRect l="57125"/>
          <a:stretch/>
        </p:blipFill>
        <p:spPr>
          <a:xfrm>
            <a:off x="6696386" y="2065783"/>
            <a:ext cx="2263139" cy="2220384"/>
          </a:xfrm>
          <a:prstGeom prst="rect">
            <a:avLst/>
          </a:prstGeom>
        </p:spPr>
      </p:pic>
      <p:sp>
        <p:nvSpPr>
          <p:cNvPr id="11" name="Google Shape;178;p23">
            <a:extLst>
              <a:ext uri="{FF2B5EF4-FFF2-40B4-BE49-F238E27FC236}">
                <a16:creationId xmlns:a16="http://schemas.microsoft.com/office/drawing/2014/main" id="{4EFFA24A-161A-3C45-9475-39D6A1218586}"/>
              </a:ext>
            </a:extLst>
          </p:cNvPr>
          <p:cNvSpPr txBox="1">
            <a:spLocks noGrp="1"/>
          </p:cNvSpPr>
          <p:nvPr>
            <p:ph type="subTitle" idx="1"/>
          </p:nvPr>
        </p:nvSpPr>
        <p:spPr>
          <a:xfrm>
            <a:off x="729999" y="2571750"/>
            <a:ext cx="3469861" cy="2117208"/>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dirty="0"/>
              <a:t>Overall, the best model is </a:t>
            </a:r>
            <a:br>
              <a:rPr lang="en" sz="1300" dirty="0"/>
            </a:br>
            <a:r>
              <a:rPr lang="en" sz="1300" dirty="0" err="1"/>
              <a:t>tfidfVectorizer</a:t>
            </a:r>
            <a:r>
              <a:rPr lang="en" sz="1300" dirty="0"/>
              <a:t> + </a:t>
            </a:r>
            <a:r>
              <a:rPr lang="en" sz="1300" dirty="0" err="1"/>
              <a:t>LogisticRegression</a:t>
            </a:r>
            <a:r>
              <a:rPr lang="en" sz="1300" dirty="0"/>
              <a:t> with the high</a:t>
            </a:r>
            <a:r>
              <a:rPr lang="en-US" sz="1300" dirty="0"/>
              <a:t>es</a:t>
            </a:r>
            <a:r>
              <a:rPr lang="en" sz="1300" dirty="0"/>
              <a:t>t AUC score at 0.94 (Red-Solid Line)</a:t>
            </a:r>
            <a:endParaRPr sz="1300" dirty="0"/>
          </a:p>
        </p:txBody>
      </p:sp>
    </p:spTree>
    <p:extLst>
      <p:ext uri="{BB962C8B-B14F-4D97-AF65-F5344CB8AC3E}">
        <p14:creationId xmlns:p14="http://schemas.microsoft.com/office/powerpoint/2010/main" val="916772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275A0-5842-4542-A82D-3446FF8385EE}"/>
              </a:ext>
            </a:extLst>
          </p:cNvPr>
          <p:cNvSpPr>
            <a:spLocks noGrp="1"/>
          </p:cNvSpPr>
          <p:nvPr>
            <p:ph type="title"/>
          </p:nvPr>
        </p:nvSpPr>
        <p:spPr/>
        <p:txBody>
          <a:bodyPr/>
          <a:lstStyle/>
          <a:p>
            <a:r>
              <a:rPr lang="en-TH" dirty="0"/>
              <a:t>What can be infered from the model?</a:t>
            </a:r>
          </a:p>
        </p:txBody>
      </p:sp>
      <p:pic>
        <p:nvPicPr>
          <p:cNvPr id="5" name="Picture 4">
            <a:extLst>
              <a:ext uri="{FF2B5EF4-FFF2-40B4-BE49-F238E27FC236}">
                <a16:creationId xmlns:a16="http://schemas.microsoft.com/office/drawing/2014/main" id="{009EB0A8-6DF3-4044-98C6-206FF41F6CCF}"/>
              </a:ext>
            </a:extLst>
          </p:cNvPr>
          <p:cNvPicPr>
            <a:picLocks noChangeAspect="1"/>
          </p:cNvPicPr>
          <p:nvPr/>
        </p:nvPicPr>
        <p:blipFill>
          <a:blip r:embed="rId3"/>
          <a:stretch>
            <a:fillRect/>
          </a:stretch>
        </p:blipFill>
        <p:spPr>
          <a:xfrm>
            <a:off x="5691267" y="0"/>
            <a:ext cx="3314509" cy="5143500"/>
          </a:xfrm>
          <a:prstGeom prst="rect">
            <a:avLst/>
          </a:prstGeom>
        </p:spPr>
      </p:pic>
      <p:cxnSp>
        <p:nvCxnSpPr>
          <p:cNvPr id="7" name="Straight Connector 6">
            <a:extLst>
              <a:ext uri="{FF2B5EF4-FFF2-40B4-BE49-F238E27FC236}">
                <a16:creationId xmlns:a16="http://schemas.microsoft.com/office/drawing/2014/main" id="{B90447C0-41F4-B44A-8E73-56F258E5F356}"/>
              </a:ext>
            </a:extLst>
          </p:cNvPr>
          <p:cNvCxnSpPr>
            <a:cxnSpLocks/>
          </p:cNvCxnSpPr>
          <p:nvPr/>
        </p:nvCxnSpPr>
        <p:spPr>
          <a:xfrm>
            <a:off x="6227064" y="2532888"/>
            <a:ext cx="2815288"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2ECF9D9-FA32-0E45-B8B2-F18DC1701789}"/>
              </a:ext>
            </a:extLst>
          </p:cNvPr>
          <p:cNvSpPr txBox="1"/>
          <p:nvPr/>
        </p:nvSpPr>
        <p:spPr>
          <a:xfrm>
            <a:off x="6307813" y="2299559"/>
            <a:ext cx="712054" cy="461665"/>
          </a:xfrm>
          <a:prstGeom prst="rect">
            <a:avLst/>
          </a:prstGeom>
          <a:noFill/>
        </p:spPr>
        <p:txBody>
          <a:bodyPr wrap="none" rtlCol="0">
            <a:spAutoFit/>
          </a:bodyPr>
          <a:lstStyle/>
          <a:p>
            <a:r>
              <a:rPr lang="en-TH" sz="1200" dirty="0">
                <a:latin typeface="Arial" panose="020B0604020202020204" pitchFamily="34" charset="0"/>
              </a:rPr>
              <a:t>iPhone</a:t>
            </a:r>
          </a:p>
          <a:p>
            <a:r>
              <a:rPr lang="en-TH" sz="1200" dirty="0">
                <a:latin typeface="Arial" panose="020B0604020202020204" pitchFamily="34" charset="0"/>
              </a:rPr>
              <a:t>Android</a:t>
            </a:r>
          </a:p>
        </p:txBody>
      </p:sp>
    </p:spTree>
    <p:extLst>
      <p:ext uri="{BB962C8B-B14F-4D97-AF65-F5344CB8AC3E}">
        <p14:creationId xmlns:p14="http://schemas.microsoft.com/office/powerpoint/2010/main" val="1155659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4"/>
          <p:cNvSpPr txBox="1">
            <a:spLocks noGrp="1"/>
          </p:cNvSpPr>
          <p:nvPr>
            <p:ph type="title"/>
          </p:nvPr>
        </p:nvSpPr>
        <p:spPr>
          <a:xfrm>
            <a:off x="730000" y="1318650"/>
            <a:ext cx="3300900" cy="178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Decision Threshold @Production</a:t>
            </a:r>
            <a:endParaRPr sz="3000" dirty="0"/>
          </a:p>
        </p:txBody>
      </p:sp>
      <p:sp>
        <p:nvSpPr>
          <p:cNvPr id="187" name="Google Shape;187;p24"/>
          <p:cNvSpPr txBox="1">
            <a:spLocks noGrp="1"/>
          </p:cNvSpPr>
          <p:nvPr>
            <p:ph type="subTitle" idx="1"/>
          </p:nvPr>
        </p:nvSpPr>
        <p:spPr>
          <a:xfrm>
            <a:off x="724950" y="3313925"/>
            <a:ext cx="33009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US" sz="1300" dirty="0"/>
              <a:t>By increasing decision threshold from the default value (0.5) to 0.7, we can reduce FPR to approximately 1%. However it also inevitably reduce our TPR</a:t>
            </a:r>
            <a:endParaRPr sz="1300" dirty="0"/>
          </a:p>
        </p:txBody>
      </p:sp>
      <p:pic>
        <p:nvPicPr>
          <p:cNvPr id="2" name="Picture 1">
            <a:extLst>
              <a:ext uri="{FF2B5EF4-FFF2-40B4-BE49-F238E27FC236}">
                <a16:creationId xmlns:a16="http://schemas.microsoft.com/office/drawing/2014/main" id="{47E56FDD-91BF-3341-9B0E-7D8613CCCA48}"/>
              </a:ext>
            </a:extLst>
          </p:cNvPr>
          <p:cNvPicPr>
            <a:picLocks noChangeAspect="1"/>
          </p:cNvPicPr>
          <p:nvPr/>
        </p:nvPicPr>
        <p:blipFill>
          <a:blip r:embed="rId3"/>
          <a:stretch>
            <a:fillRect/>
          </a:stretch>
        </p:blipFill>
        <p:spPr>
          <a:xfrm>
            <a:off x="5479252" y="145703"/>
            <a:ext cx="2934748" cy="2573666"/>
          </a:xfrm>
          <a:prstGeom prst="rect">
            <a:avLst/>
          </a:prstGeom>
        </p:spPr>
      </p:pic>
      <p:pic>
        <p:nvPicPr>
          <p:cNvPr id="3" name="Picture 2">
            <a:extLst>
              <a:ext uri="{FF2B5EF4-FFF2-40B4-BE49-F238E27FC236}">
                <a16:creationId xmlns:a16="http://schemas.microsoft.com/office/drawing/2014/main" id="{90262600-068C-3345-BB4E-28BD1F6F2576}"/>
              </a:ext>
            </a:extLst>
          </p:cNvPr>
          <p:cNvPicPr>
            <a:picLocks noChangeAspect="1"/>
          </p:cNvPicPr>
          <p:nvPr/>
        </p:nvPicPr>
        <p:blipFill>
          <a:blip r:embed="rId4"/>
          <a:stretch>
            <a:fillRect/>
          </a:stretch>
        </p:blipFill>
        <p:spPr>
          <a:xfrm>
            <a:off x="5474202" y="2446971"/>
            <a:ext cx="2934747" cy="25736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679A0-5716-5643-98E7-F1D37A84EF2D}"/>
              </a:ext>
            </a:extLst>
          </p:cNvPr>
          <p:cNvSpPr>
            <a:spLocks noGrp="1"/>
          </p:cNvSpPr>
          <p:nvPr>
            <p:ph type="title"/>
          </p:nvPr>
        </p:nvSpPr>
        <p:spPr>
          <a:xfrm>
            <a:off x="729999" y="1318650"/>
            <a:ext cx="3615757" cy="1687200"/>
          </a:xfrm>
        </p:spPr>
        <p:txBody>
          <a:bodyPr/>
          <a:lstStyle/>
          <a:p>
            <a:r>
              <a:rPr lang="en-TH" dirty="0"/>
              <a:t>Conclusion and future application</a:t>
            </a:r>
          </a:p>
        </p:txBody>
      </p:sp>
      <p:sp>
        <p:nvSpPr>
          <p:cNvPr id="3" name="Subtitle 2">
            <a:extLst>
              <a:ext uri="{FF2B5EF4-FFF2-40B4-BE49-F238E27FC236}">
                <a16:creationId xmlns:a16="http://schemas.microsoft.com/office/drawing/2014/main" id="{B6386848-A5D6-1F44-B696-B418A6415A75}"/>
              </a:ext>
            </a:extLst>
          </p:cNvPr>
          <p:cNvSpPr>
            <a:spLocks noGrp="1"/>
          </p:cNvSpPr>
          <p:nvPr>
            <p:ph type="subTitle" idx="1"/>
          </p:nvPr>
        </p:nvSpPr>
        <p:spPr/>
        <p:txBody>
          <a:bodyPr/>
          <a:lstStyle/>
          <a:p>
            <a:endParaRPr lang="en-TH" dirty="0"/>
          </a:p>
        </p:txBody>
      </p:sp>
      <p:sp>
        <p:nvSpPr>
          <p:cNvPr id="4" name="Text Placeholder 3">
            <a:extLst>
              <a:ext uri="{FF2B5EF4-FFF2-40B4-BE49-F238E27FC236}">
                <a16:creationId xmlns:a16="http://schemas.microsoft.com/office/drawing/2014/main" id="{ADC4CFBA-1F55-184F-A4BF-60B99BFAF696}"/>
              </a:ext>
            </a:extLst>
          </p:cNvPr>
          <p:cNvSpPr>
            <a:spLocks noGrp="1"/>
          </p:cNvSpPr>
          <p:nvPr>
            <p:ph type="body" idx="2"/>
          </p:nvPr>
        </p:nvSpPr>
        <p:spPr>
          <a:xfrm>
            <a:off x="4932868" y="609024"/>
            <a:ext cx="3730365" cy="4793652"/>
          </a:xfrm>
        </p:spPr>
        <p:txBody>
          <a:bodyPr/>
          <a:lstStyle/>
          <a:p>
            <a:pPr marL="146050" indent="0">
              <a:buNone/>
            </a:pPr>
            <a:r>
              <a:rPr lang="en-US" u="sng" dirty="0"/>
              <a:t>Conclusion</a:t>
            </a:r>
          </a:p>
          <a:p>
            <a:r>
              <a:rPr lang="en-US" dirty="0"/>
              <a:t>Best Vectorizer = </a:t>
            </a:r>
            <a:r>
              <a:rPr lang="en-US" dirty="0" err="1"/>
              <a:t>TfidfVectorizer</a:t>
            </a:r>
            <a:endParaRPr lang="en-US" dirty="0"/>
          </a:p>
          <a:p>
            <a:r>
              <a:rPr lang="en-US" dirty="0"/>
              <a:t>Best Model = Logistic Regression</a:t>
            </a:r>
          </a:p>
          <a:p>
            <a:r>
              <a:rPr lang="en-US" dirty="0"/>
              <a:t>Optimal Decision Threshold = 0.7</a:t>
            </a:r>
          </a:p>
          <a:p>
            <a:endParaRPr lang="en-US" dirty="0"/>
          </a:p>
          <a:p>
            <a:pPr marL="146050" indent="0">
              <a:buNone/>
            </a:pPr>
            <a:r>
              <a:rPr lang="en-US" u="sng" dirty="0"/>
              <a:t>Future Application</a:t>
            </a:r>
          </a:p>
          <a:p>
            <a:pPr algn="just"/>
            <a:r>
              <a:rPr lang="en-US" dirty="0"/>
              <a:t>The output of the model (Cleaned dataset containing mostly iPhone related post) can be feed into a sentiment analysis algorithm to analyze the user feedback accordingly.</a:t>
            </a:r>
          </a:p>
          <a:p>
            <a:endParaRPr lang="en-US" u="sng" dirty="0"/>
          </a:p>
          <a:p>
            <a:pPr marL="146050" indent="0">
              <a:buNone/>
            </a:pPr>
            <a:r>
              <a:rPr lang="en-US" u="sng" dirty="0"/>
              <a:t>Improvement Ideas</a:t>
            </a:r>
          </a:p>
          <a:p>
            <a:r>
              <a:rPr lang="en-US" dirty="0"/>
              <a:t>Take only the posts with </a:t>
            </a:r>
            <a:r>
              <a:rPr lang="en-US" dirty="0" err="1"/>
              <a:t>selftext</a:t>
            </a:r>
            <a:r>
              <a:rPr lang="en-US" dirty="0"/>
              <a:t> (context) into consideration</a:t>
            </a:r>
          </a:p>
          <a:p>
            <a:r>
              <a:rPr lang="en-US" dirty="0"/>
              <a:t>Remove ambiguous keywords and re-train the model</a:t>
            </a:r>
          </a:p>
          <a:p>
            <a:pPr marL="146050" indent="0">
              <a:buNone/>
            </a:pPr>
            <a:endParaRPr lang="en-US" u="sng" dirty="0"/>
          </a:p>
          <a:p>
            <a:endParaRPr lang="en-US" dirty="0"/>
          </a:p>
          <a:p>
            <a:pPr marL="146050" indent="0">
              <a:buNone/>
            </a:pPr>
            <a:endParaRPr lang="en-US" dirty="0"/>
          </a:p>
        </p:txBody>
      </p:sp>
    </p:spTree>
    <p:extLst>
      <p:ext uri="{BB962C8B-B14F-4D97-AF65-F5344CB8AC3E}">
        <p14:creationId xmlns:p14="http://schemas.microsoft.com/office/powerpoint/2010/main" val="1755772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Questions?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729450" y="1322450"/>
            <a:ext cx="7688400" cy="1518600"/>
          </a:xfrm>
        </p:spPr>
        <p:txBody>
          <a:bodyPr spcFirstLastPara="1" wrap="square" lIns="91425" tIns="91425" rIns="91425" bIns="91425" anchor="t" anchorCtr="0">
            <a:noAutofit/>
          </a:bodyPr>
          <a:lstStyle/>
          <a:p>
            <a:pPr lvl="0"/>
            <a:r>
              <a:rPr lang="en-US" dirty="0"/>
              <a:t>Outline</a:t>
            </a:r>
          </a:p>
        </p:txBody>
      </p:sp>
      <p:sp>
        <p:nvSpPr>
          <p:cNvPr id="146" name="Google Shape;146;p18"/>
          <p:cNvSpPr txBox="1">
            <a:spLocks noGrp="1"/>
          </p:cNvSpPr>
          <p:nvPr>
            <p:ph type="subTitle" idx="4294967295"/>
          </p:nvPr>
        </p:nvSpPr>
        <p:spPr>
          <a:xfrm>
            <a:off x="5064125" y="1376363"/>
            <a:ext cx="4079875" cy="325278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u="sng" dirty="0">
                <a:solidFill>
                  <a:srgbClr val="FFFFFF"/>
                </a:solidFill>
                <a:latin typeface="Arial" panose="020B0604020202020204" pitchFamily="34" charset="0"/>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The Problem</a:t>
            </a:r>
            <a:endParaRPr sz="1600" dirty="0">
              <a:solidFill>
                <a:srgbClr val="FFFFFF"/>
              </a:solidFill>
              <a:latin typeface="Arial" panose="020B0604020202020204" pitchFamily="34" charset="0"/>
              <a:cs typeface="Arial" panose="020B0604020202020204" pitchFamily="34" charset="0"/>
            </a:endParaRPr>
          </a:p>
          <a:p>
            <a:pPr marL="0" lvl="0" indent="0" algn="l" rtl="0">
              <a:lnSpc>
                <a:spcPct val="115000"/>
              </a:lnSpc>
              <a:spcBef>
                <a:spcPts val="1600"/>
              </a:spcBef>
              <a:spcAft>
                <a:spcPts val="0"/>
              </a:spcAft>
              <a:buNone/>
            </a:pPr>
            <a:r>
              <a:rPr lang="en-US" sz="1600" u="sng" dirty="0">
                <a:solidFill>
                  <a:srgbClr val="FFFFFF"/>
                </a:solidFill>
                <a:latin typeface="Arial" panose="020B0604020202020204" pitchFamily="34" charset="0"/>
                <a:cs typeface="Arial" panose="020B0604020202020204" pitchFamily="34" charset="0"/>
              </a:rPr>
              <a:t>Data Gathering</a:t>
            </a:r>
            <a:endParaRPr sz="1600" dirty="0">
              <a:solidFill>
                <a:srgbClr val="FFFFFF"/>
              </a:solidFill>
              <a:latin typeface="Arial" panose="020B0604020202020204" pitchFamily="34" charset="0"/>
              <a:cs typeface="Arial" panose="020B0604020202020204" pitchFamily="34" charset="0"/>
            </a:endParaRPr>
          </a:p>
          <a:p>
            <a:pPr marL="0" lvl="0" indent="0" algn="l" rtl="0">
              <a:lnSpc>
                <a:spcPct val="115000"/>
              </a:lnSpc>
              <a:spcBef>
                <a:spcPts val="1600"/>
              </a:spcBef>
              <a:spcAft>
                <a:spcPts val="0"/>
              </a:spcAft>
              <a:buNone/>
            </a:pPr>
            <a:r>
              <a:rPr lang="en" sz="1600" u="sng" dirty="0">
                <a:solidFill>
                  <a:srgbClr val="FFFFFF"/>
                </a:solidFill>
                <a:latin typeface="Arial" panose="020B0604020202020204" pitchFamily="34" charset="0"/>
                <a:cs typeface="Arial" panose="020B0604020202020204" pitchFamily="34" charset="0"/>
              </a:rPr>
              <a:t>Exploratory Data Analysis</a:t>
            </a:r>
            <a:endParaRPr sz="1600" dirty="0">
              <a:solidFill>
                <a:srgbClr val="FFFFFF"/>
              </a:solidFill>
              <a:latin typeface="Arial" panose="020B0604020202020204" pitchFamily="34" charset="0"/>
              <a:cs typeface="Arial" panose="020B0604020202020204" pitchFamily="34" charset="0"/>
            </a:endParaRPr>
          </a:p>
          <a:p>
            <a:pPr marL="0" lvl="0" indent="0" algn="l" rtl="0">
              <a:lnSpc>
                <a:spcPct val="115000"/>
              </a:lnSpc>
              <a:spcBef>
                <a:spcPts val="1600"/>
              </a:spcBef>
              <a:spcAft>
                <a:spcPts val="0"/>
              </a:spcAft>
              <a:buNone/>
            </a:pPr>
            <a:r>
              <a:rPr lang="en-US" sz="1600" u="sng" dirty="0">
                <a:solidFill>
                  <a:srgbClr val="FFFFFF"/>
                </a:solidFill>
                <a:latin typeface="Arial" panose="020B0604020202020204" pitchFamily="34" charset="0"/>
                <a:cs typeface="Arial" panose="020B0604020202020204" pitchFamily="34" charset="0"/>
              </a:rPr>
              <a:t>Preprocessing and Modelling</a:t>
            </a:r>
          </a:p>
          <a:p>
            <a:pPr marL="0" lvl="0" indent="0" algn="l" rtl="0">
              <a:lnSpc>
                <a:spcPct val="115000"/>
              </a:lnSpc>
              <a:spcBef>
                <a:spcPts val="1600"/>
              </a:spcBef>
              <a:spcAft>
                <a:spcPts val="0"/>
              </a:spcAft>
              <a:buNone/>
            </a:pPr>
            <a:r>
              <a:rPr lang="en-US" sz="1600" u="sng" dirty="0">
                <a:solidFill>
                  <a:srgbClr val="FFFFFF"/>
                </a:solidFill>
                <a:latin typeface="Arial" panose="020B0604020202020204" pitchFamily="34" charset="0"/>
                <a:cs typeface="Arial" panose="020B0604020202020204" pitchFamily="34" charset="0"/>
              </a:rPr>
              <a:t>Evaluation and Interpretation</a:t>
            </a:r>
          </a:p>
          <a:p>
            <a:pPr marL="0" lvl="0" indent="0" algn="l" rtl="0">
              <a:lnSpc>
                <a:spcPct val="115000"/>
              </a:lnSpc>
              <a:spcBef>
                <a:spcPts val="1600"/>
              </a:spcBef>
              <a:spcAft>
                <a:spcPts val="0"/>
              </a:spcAft>
              <a:buNone/>
            </a:pPr>
            <a:r>
              <a:rPr lang="en-US" sz="1600" u="sng" dirty="0">
                <a:solidFill>
                  <a:srgbClr val="FFFFFF"/>
                </a:solidFill>
                <a:latin typeface="Arial" panose="020B0604020202020204" pitchFamily="34" charset="0"/>
                <a:cs typeface="Arial" panose="020B0604020202020204" pitchFamily="34" charset="0"/>
              </a:rPr>
              <a:t>Conclusion</a:t>
            </a:r>
            <a:endParaRPr sz="1600" dirty="0">
              <a:solidFill>
                <a:srgbClr val="FFFFFF"/>
              </a:solidFill>
              <a:latin typeface="Arial" panose="020B0604020202020204" pitchFamily="34" charset="0"/>
              <a:cs typeface="Arial" panose="020B0604020202020204" pitchFamily="34" charset="0"/>
            </a:endParaRPr>
          </a:p>
          <a:p>
            <a:pPr marL="0" lvl="0" indent="0" algn="l" rtl="0">
              <a:spcBef>
                <a:spcPts val="1600"/>
              </a:spcBef>
              <a:spcAft>
                <a:spcPts val="1600"/>
              </a:spcAft>
              <a:buNone/>
            </a:pPr>
            <a:endParaRPr sz="1800" dirty="0">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alpha val="55000"/>
          </a:schemeClr>
        </a:solidFill>
        <a:effectLst/>
      </p:bgPr>
    </p:bg>
    <p:spTree>
      <p:nvGrpSpPr>
        <p:cNvPr id="1" name="Shape 150"/>
        <p:cNvGrpSpPr/>
        <p:nvPr/>
      </p:nvGrpSpPr>
      <p:grpSpPr>
        <a:xfrm>
          <a:off x="0" y="0"/>
          <a:ext cx="0" cy="0"/>
          <a:chOff x="0" y="0"/>
          <a:chExt cx="0" cy="0"/>
        </a:xfrm>
      </p:grpSpPr>
      <p:pic>
        <p:nvPicPr>
          <p:cNvPr id="18" name="Picture 17">
            <a:extLst>
              <a:ext uri="{FF2B5EF4-FFF2-40B4-BE49-F238E27FC236}">
                <a16:creationId xmlns:a16="http://schemas.microsoft.com/office/drawing/2014/main" id="{C407A1F2-9CD4-0F4F-A29A-D2FFBA7CC424}"/>
              </a:ext>
            </a:extLst>
          </p:cNvPr>
          <p:cNvPicPr>
            <a:picLocks noChangeAspect="1"/>
          </p:cNvPicPr>
          <p:nvPr/>
        </p:nvPicPr>
        <p:blipFill>
          <a:blip r:embed="rId3"/>
          <a:stretch>
            <a:fillRect/>
          </a:stretch>
        </p:blipFill>
        <p:spPr>
          <a:xfrm>
            <a:off x="0" y="2286"/>
            <a:ext cx="9144000" cy="5138928"/>
          </a:xfrm>
          <a:prstGeom prst="rect">
            <a:avLst/>
          </a:prstGeom>
        </p:spPr>
      </p:pic>
      <p:sp>
        <p:nvSpPr>
          <p:cNvPr id="151" name="Google Shape;151;p19"/>
          <p:cNvSpPr txBox="1">
            <a:spLocks noGrp="1"/>
          </p:cNvSpPr>
          <p:nvPr>
            <p:ph type="title"/>
          </p:nvPr>
        </p:nvSpPr>
        <p:spPr>
          <a:xfrm>
            <a:off x="3373739" y="1812450"/>
            <a:ext cx="2396522" cy="15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rPr>
              <a:t>The</a:t>
            </a:r>
            <a:br>
              <a:rPr lang="en" dirty="0">
                <a:solidFill>
                  <a:schemeClr val="bg1"/>
                </a:solidFill>
              </a:rPr>
            </a:br>
            <a:r>
              <a:rPr lang="en" dirty="0">
                <a:solidFill>
                  <a:schemeClr val="bg1"/>
                </a:solidFill>
              </a:rPr>
              <a:t>Problem</a:t>
            </a:r>
            <a:endParaRPr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Problem statement</a:t>
            </a:r>
            <a:endParaRPr sz="3000" dirty="0"/>
          </a:p>
        </p:txBody>
      </p:sp>
      <p:sp>
        <p:nvSpPr>
          <p:cNvPr id="3" name="Text Placeholder 2">
            <a:extLst>
              <a:ext uri="{FF2B5EF4-FFF2-40B4-BE49-F238E27FC236}">
                <a16:creationId xmlns:a16="http://schemas.microsoft.com/office/drawing/2014/main" id="{5A80B7D0-5F8B-1F40-A65D-677660F7EE61}"/>
              </a:ext>
            </a:extLst>
          </p:cNvPr>
          <p:cNvSpPr>
            <a:spLocks noGrp="1"/>
          </p:cNvSpPr>
          <p:nvPr>
            <p:ph type="body" idx="2"/>
          </p:nvPr>
        </p:nvSpPr>
        <p:spPr>
          <a:xfrm>
            <a:off x="4770187" y="420588"/>
            <a:ext cx="4235589" cy="1305515"/>
          </a:xfrm>
        </p:spPr>
        <p:txBody>
          <a:bodyPr/>
          <a:lstStyle/>
          <a:p>
            <a:pPr marL="146050" indent="0" algn="thaiDist">
              <a:buNone/>
            </a:pPr>
            <a:r>
              <a:rPr lang="en-TH" sz="1600" dirty="0">
                <a:latin typeface="Arial" panose="020B0604020202020204" pitchFamily="34" charset="0"/>
              </a:rPr>
              <a:t>What type of model will be developed?</a:t>
            </a:r>
          </a:p>
          <a:p>
            <a:pPr marL="488950" indent="-342900">
              <a:buFont typeface="+mj-lt"/>
              <a:buAutoNum type="arabicPeriod"/>
            </a:pPr>
            <a:r>
              <a:rPr lang="en-TH" sz="1600" dirty="0">
                <a:latin typeface="Arial" panose="020B0604020202020204" pitchFamily="34" charset="0"/>
              </a:rPr>
              <a:t>Logistic Regression</a:t>
            </a:r>
          </a:p>
          <a:p>
            <a:pPr marL="488950" indent="-342900">
              <a:buFont typeface="+mj-lt"/>
              <a:buAutoNum type="arabicPeriod"/>
            </a:pPr>
            <a:r>
              <a:rPr lang="en-TH" sz="1600" dirty="0">
                <a:latin typeface="Arial" panose="020B0604020202020204" pitchFamily="34" charset="0"/>
              </a:rPr>
              <a:t>Na</a:t>
            </a:r>
            <a:r>
              <a:rPr lang="en-US" sz="1600" dirty="0" err="1">
                <a:latin typeface="Arial" panose="020B0604020202020204" pitchFamily="34" charset="0"/>
              </a:rPr>
              <a:t>ï</a:t>
            </a:r>
            <a:r>
              <a:rPr lang="en-TH" sz="1600" dirty="0">
                <a:latin typeface="Arial" panose="020B0604020202020204" pitchFamily="34" charset="0"/>
              </a:rPr>
              <a:t>ve Bayes</a:t>
            </a:r>
          </a:p>
          <a:p>
            <a:pPr marL="488950" indent="-342900">
              <a:buFont typeface="+mj-lt"/>
              <a:buAutoNum type="arabicPeriod"/>
            </a:pPr>
            <a:r>
              <a:rPr lang="en-TH" sz="1600" dirty="0">
                <a:latin typeface="Arial" panose="020B0604020202020204" pitchFamily="34" charset="0"/>
              </a:rPr>
              <a:t>K-Nearest Neighbors</a:t>
            </a:r>
          </a:p>
        </p:txBody>
      </p:sp>
      <p:sp>
        <p:nvSpPr>
          <p:cNvPr id="6" name="Text Placeholder 2">
            <a:extLst>
              <a:ext uri="{FF2B5EF4-FFF2-40B4-BE49-F238E27FC236}">
                <a16:creationId xmlns:a16="http://schemas.microsoft.com/office/drawing/2014/main" id="{D3754990-9BFD-A34C-B84F-71FD2D294AD2}"/>
              </a:ext>
            </a:extLst>
          </p:cNvPr>
          <p:cNvSpPr txBox="1">
            <a:spLocks/>
          </p:cNvSpPr>
          <p:nvPr/>
        </p:nvSpPr>
        <p:spPr>
          <a:xfrm>
            <a:off x="4770186" y="3310023"/>
            <a:ext cx="4235589" cy="13055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buFont typeface="Lato"/>
              <a:buNone/>
            </a:pPr>
            <a:r>
              <a:rPr lang="en-US" sz="1600" dirty="0">
                <a:latin typeface="Arial" panose="020B0604020202020204" pitchFamily="34" charset="0"/>
                <a:cs typeface="Arial" panose="020B0604020202020204" pitchFamily="34" charset="0"/>
              </a:rPr>
              <a:t>How the model will be evaluated</a:t>
            </a:r>
            <a:r>
              <a:rPr lang="en-TH" sz="1600" dirty="0">
                <a:latin typeface="Arial" panose="020B0604020202020204" pitchFamily="34" charset="0"/>
                <a:cs typeface="Arial" panose="020B0604020202020204" pitchFamily="34" charset="0"/>
              </a:rPr>
              <a:t>?</a:t>
            </a:r>
          </a:p>
          <a:p>
            <a:pPr marL="488950" indent="-342900">
              <a:buFont typeface="+mj-lt"/>
              <a:buAutoNum type="arabicPeriod"/>
            </a:pPr>
            <a:r>
              <a:rPr lang="en-US" sz="1600" dirty="0">
                <a:latin typeface="Arial" panose="020B0604020202020204" pitchFamily="34" charset="0"/>
                <a:cs typeface="Arial" panose="020B0604020202020204" pitchFamily="34" charset="0"/>
              </a:rPr>
              <a:t>Accuracy (for the development phase)</a:t>
            </a:r>
          </a:p>
          <a:p>
            <a:pPr marL="488950" indent="-342900">
              <a:buFont typeface="+mj-lt"/>
              <a:buAutoNum type="arabicPeriod"/>
            </a:pPr>
            <a:r>
              <a:rPr lang="en-US" sz="1600" dirty="0">
                <a:latin typeface="Arial" panose="020B0604020202020204" pitchFamily="34" charset="0"/>
                <a:cs typeface="Arial" panose="020B0604020202020204" pitchFamily="34" charset="0"/>
              </a:rPr>
              <a:t>ROC-AUC / FPR / TPR in production decision</a:t>
            </a:r>
          </a:p>
          <a:p>
            <a:pPr marL="488950" indent="-342900">
              <a:buFont typeface="+mj-lt"/>
              <a:buAutoNum type="arabicPeriod"/>
            </a:pPr>
            <a:endParaRPr lang="en-TH" sz="1600" dirty="0">
              <a:latin typeface="Arial" panose="020B0604020202020204" pitchFamily="34" charset="0"/>
              <a:cs typeface="Arial" panose="020B0604020202020204" pitchFamily="34" charset="0"/>
            </a:endParaRPr>
          </a:p>
        </p:txBody>
      </p:sp>
      <p:sp>
        <p:nvSpPr>
          <p:cNvPr id="7" name="Text Placeholder 2">
            <a:extLst>
              <a:ext uri="{FF2B5EF4-FFF2-40B4-BE49-F238E27FC236}">
                <a16:creationId xmlns:a16="http://schemas.microsoft.com/office/drawing/2014/main" id="{CECFE79F-62D2-AF41-B4E6-A4F84A11CB2B}"/>
              </a:ext>
            </a:extLst>
          </p:cNvPr>
          <p:cNvSpPr txBox="1">
            <a:spLocks/>
          </p:cNvSpPr>
          <p:nvPr/>
        </p:nvSpPr>
        <p:spPr>
          <a:xfrm>
            <a:off x="4770185" y="2020637"/>
            <a:ext cx="4235589" cy="9948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buFont typeface="Lato"/>
              <a:buNone/>
            </a:pPr>
            <a:r>
              <a:rPr lang="en-TH" sz="1600" dirty="0">
                <a:latin typeface="Arial" panose="020B0604020202020204" pitchFamily="34" charset="0"/>
                <a:cs typeface="Arial" panose="020B0604020202020204" pitchFamily="34" charset="0"/>
              </a:rPr>
              <a:t>What type of vectorizer in used?</a:t>
            </a:r>
          </a:p>
          <a:p>
            <a:pPr marL="488950" indent="-342900">
              <a:buFont typeface="+mj-lt"/>
              <a:buAutoNum type="arabicPeriod"/>
            </a:pPr>
            <a:r>
              <a:rPr lang="en-TH" sz="1600" dirty="0">
                <a:latin typeface="Arial" panose="020B0604020202020204" pitchFamily="34" charset="0"/>
                <a:cs typeface="Arial" panose="020B0604020202020204" pitchFamily="34" charset="0"/>
              </a:rPr>
              <a:t>CountVectorizer</a:t>
            </a:r>
          </a:p>
          <a:p>
            <a:pPr marL="488950" indent="-342900">
              <a:buFont typeface="+mj-lt"/>
              <a:buAutoNum type="arabicPeriod"/>
            </a:pPr>
            <a:r>
              <a:rPr lang="en-TH" sz="1600" dirty="0">
                <a:latin typeface="Arial" panose="020B0604020202020204" pitchFamily="34" charset="0"/>
                <a:cs typeface="Arial" panose="020B0604020202020204" pitchFamily="34" charset="0"/>
              </a:rPr>
              <a:t>TfidfVectorizer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Data Gathering</a:t>
            </a:r>
            <a:endParaRPr sz="3000" dirty="0"/>
          </a:p>
        </p:txBody>
      </p:sp>
      <p:graphicFrame>
        <p:nvGraphicFramePr>
          <p:cNvPr id="8" name="Diagram 7">
            <a:extLst>
              <a:ext uri="{FF2B5EF4-FFF2-40B4-BE49-F238E27FC236}">
                <a16:creationId xmlns:a16="http://schemas.microsoft.com/office/drawing/2014/main" id="{2DB9E747-5CCB-DD4F-9231-90C557960DC6}"/>
              </a:ext>
            </a:extLst>
          </p:cNvPr>
          <p:cNvGraphicFramePr/>
          <p:nvPr>
            <p:extLst>
              <p:ext uri="{D42A27DB-BD31-4B8C-83A1-F6EECF244321}">
                <p14:modId xmlns:p14="http://schemas.microsoft.com/office/powerpoint/2010/main" val="432298306"/>
              </p:ext>
            </p:extLst>
          </p:nvPr>
        </p:nvGraphicFramePr>
        <p:xfrm>
          <a:off x="4572000" y="53158"/>
          <a:ext cx="4572000" cy="32402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B13064BF-C3F8-ED4B-ABFE-A4FD523BBD07}"/>
              </a:ext>
            </a:extLst>
          </p:cNvPr>
          <p:cNvPicPr>
            <a:picLocks noChangeAspect="1"/>
          </p:cNvPicPr>
          <p:nvPr/>
        </p:nvPicPr>
        <p:blipFill>
          <a:blip r:embed="rId8"/>
          <a:stretch>
            <a:fillRect/>
          </a:stretch>
        </p:blipFill>
        <p:spPr>
          <a:xfrm>
            <a:off x="6142106" y="202605"/>
            <a:ext cx="1434803" cy="1434803"/>
          </a:xfrm>
          <a:prstGeom prst="rect">
            <a:avLst/>
          </a:prstGeom>
        </p:spPr>
      </p:pic>
      <p:pic>
        <p:nvPicPr>
          <p:cNvPr id="9" name="Picture 8">
            <a:extLst>
              <a:ext uri="{FF2B5EF4-FFF2-40B4-BE49-F238E27FC236}">
                <a16:creationId xmlns:a16="http://schemas.microsoft.com/office/drawing/2014/main" id="{5221EC70-1242-7946-87F1-4FD91E1D64F2}"/>
              </a:ext>
            </a:extLst>
          </p:cNvPr>
          <p:cNvPicPr>
            <a:picLocks noChangeAspect="1"/>
          </p:cNvPicPr>
          <p:nvPr/>
        </p:nvPicPr>
        <p:blipFill>
          <a:blip r:embed="rId9"/>
          <a:stretch>
            <a:fillRect/>
          </a:stretch>
        </p:blipFill>
        <p:spPr>
          <a:xfrm>
            <a:off x="714157" y="2970133"/>
            <a:ext cx="7701516" cy="2120209"/>
          </a:xfrm>
          <a:prstGeom prst="rect">
            <a:avLst/>
          </a:prstGeom>
        </p:spPr>
      </p:pic>
      <p:sp>
        <p:nvSpPr>
          <p:cNvPr id="10" name="TextBox 9">
            <a:extLst>
              <a:ext uri="{FF2B5EF4-FFF2-40B4-BE49-F238E27FC236}">
                <a16:creationId xmlns:a16="http://schemas.microsoft.com/office/drawing/2014/main" id="{48E02986-83C7-814D-8CEB-D9E328585224}"/>
              </a:ext>
            </a:extLst>
          </p:cNvPr>
          <p:cNvSpPr txBox="1"/>
          <p:nvPr/>
        </p:nvSpPr>
        <p:spPr>
          <a:xfrm>
            <a:off x="5188684" y="2571750"/>
            <a:ext cx="849913" cy="276999"/>
          </a:xfrm>
          <a:prstGeom prst="rect">
            <a:avLst/>
          </a:prstGeom>
          <a:noFill/>
        </p:spPr>
        <p:txBody>
          <a:bodyPr wrap="none" rtlCol="0">
            <a:spAutoFit/>
          </a:bodyPr>
          <a:lstStyle/>
          <a:p>
            <a:r>
              <a:rPr lang="en-TH" sz="1200" dirty="0">
                <a:latin typeface="Arial" panose="020B0604020202020204" pitchFamily="34" charset="0"/>
              </a:rPr>
              <a:t>876 posts</a:t>
            </a:r>
          </a:p>
        </p:txBody>
      </p:sp>
      <p:sp>
        <p:nvSpPr>
          <p:cNvPr id="13" name="TextBox 12">
            <a:extLst>
              <a:ext uri="{FF2B5EF4-FFF2-40B4-BE49-F238E27FC236}">
                <a16:creationId xmlns:a16="http://schemas.microsoft.com/office/drawing/2014/main" id="{5B2BAFB3-D6BC-404A-92B8-4EFD5E8BA613}"/>
              </a:ext>
            </a:extLst>
          </p:cNvPr>
          <p:cNvSpPr txBox="1"/>
          <p:nvPr/>
        </p:nvSpPr>
        <p:spPr>
          <a:xfrm>
            <a:off x="7712249" y="2570697"/>
            <a:ext cx="849913" cy="276999"/>
          </a:xfrm>
          <a:prstGeom prst="rect">
            <a:avLst/>
          </a:prstGeom>
          <a:noFill/>
        </p:spPr>
        <p:txBody>
          <a:bodyPr wrap="none" rtlCol="0">
            <a:spAutoFit/>
          </a:bodyPr>
          <a:lstStyle/>
          <a:p>
            <a:r>
              <a:rPr lang="en-TH" sz="1200" dirty="0">
                <a:latin typeface="Arial" panose="020B0604020202020204" pitchFamily="34" charset="0"/>
              </a:rPr>
              <a:t>815 posts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dirty="0">
                <a:solidFill>
                  <a:schemeClr val="lt1"/>
                </a:solidFill>
              </a:rPr>
              <a:t>1</a:t>
            </a:r>
            <a:endParaRPr sz="700" dirty="0">
              <a:solidFill>
                <a:schemeClr val="lt1"/>
              </a:solidFill>
            </a:endParaRPr>
          </a:p>
        </p:txBody>
      </p:sp>
      <p:sp>
        <p:nvSpPr>
          <p:cNvPr id="169" name="Google Shape;169;p2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Exploratory Data Analysis</a:t>
            </a:r>
            <a:endParaRPr sz="3000" dirty="0"/>
          </a:p>
        </p:txBody>
      </p:sp>
      <p:pic>
        <p:nvPicPr>
          <p:cNvPr id="2" name="Picture 1">
            <a:extLst>
              <a:ext uri="{FF2B5EF4-FFF2-40B4-BE49-F238E27FC236}">
                <a16:creationId xmlns:a16="http://schemas.microsoft.com/office/drawing/2014/main" id="{259DBCB6-C1A9-D340-A561-4E1B0FA6B0F7}"/>
              </a:ext>
            </a:extLst>
          </p:cNvPr>
          <p:cNvPicPr>
            <a:picLocks noChangeAspect="1"/>
          </p:cNvPicPr>
          <p:nvPr/>
        </p:nvPicPr>
        <p:blipFill>
          <a:blip r:embed="rId3"/>
          <a:stretch>
            <a:fillRect/>
          </a:stretch>
        </p:blipFill>
        <p:spPr>
          <a:xfrm>
            <a:off x="4562126" y="244548"/>
            <a:ext cx="4581874" cy="2683307"/>
          </a:xfrm>
          <a:prstGeom prst="rect">
            <a:avLst/>
          </a:prstGeom>
        </p:spPr>
      </p:pic>
      <p:pic>
        <p:nvPicPr>
          <p:cNvPr id="5" name="Picture 4">
            <a:extLst>
              <a:ext uri="{FF2B5EF4-FFF2-40B4-BE49-F238E27FC236}">
                <a16:creationId xmlns:a16="http://schemas.microsoft.com/office/drawing/2014/main" id="{BA7248D5-1BF4-1748-AAF0-85B48DC1C764}"/>
              </a:ext>
            </a:extLst>
          </p:cNvPr>
          <p:cNvPicPr>
            <a:picLocks noChangeAspect="1"/>
          </p:cNvPicPr>
          <p:nvPr/>
        </p:nvPicPr>
        <p:blipFill>
          <a:blip r:embed="rId4"/>
          <a:stretch>
            <a:fillRect/>
          </a:stretch>
        </p:blipFill>
        <p:spPr>
          <a:xfrm>
            <a:off x="4962109" y="3005850"/>
            <a:ext cx="3798629" cy="202962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dirty="0">
                <a:solidFill>
                  <a:schemeClr val="lt1"/>
                </a:solidFill>
              </a:rPr>
              <a:t>1</a:t>
            </a:r>
            <a:endParaRPr sz="700" dirty="0">
              <a:solidFill>
                <a:schemeClr val="lt1"/>
              </a:solidFill>
            </a:endParaRPr>
          </a:p>
        </p:txBody>
      </p:sp>
      <p:sp>
        <p:nvSpPr>
          <p:cNvPr id="169" name="Google Shape;169;p2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Exploratory Data Analysis</a:t>
            </a:r>
            <a:endParaRPr sz="3000" dirty="0"/>
          </a:p>
        </p:txBody>
      </p:sp>
      <p:pic>
        <p:nvPicPr>
          <p:cNvPr id="3" name="Picture 2">
            <a:extLst>
              <a:ext uri="{FF2B5EF4-FFF2-40B4-BE49-F238E27FC236}">
                <a16:creationId xmlns:a16="http://schemas.microsoft.com/office/drawing/2014/main" id="{B947FA3F-7010-8A45-83FB-347A2058B135}"/>
              </a:ext>
            </a:extLst>
          </p:cNvPr>
          <p:cNvPicPr>
            <a:picLocks noChangeAspect="1"/>
          </p:cNvPicPr>
          <p:nvPr/>
        </p:nvPicPr>
        <p:blipFill>
          <a:blip r:embed="rId3"/>
          <a:stretch>
            <a:fillRect/>
          </a:stretch>
        </p:blipFill>
        <p:spPr>
          <a:xfrm>
            <a:off x="4572000" y="216797"/>
            <a:ext cx="4572000" cy="2644649"/>
          </a:xfrm>
          <a:prstGeom prst="rect">
            <a:avLst/>
          </a:prstGeom>
        </p:spPr>
      </p:pic>
      <p:pic>
        <p:nvPicPr>
          <p:cNvPr id="4" name="Picture 3">
            <a:extLst>
              <a:ext uri="{FF2B5EF4-FFF2-40B4-BE49-F238E27FC236}">
                <a16:creationId xmlns:a16="http://schemas.microsoft.com/office/drawing/2014/main" id="{62342734-FE91-8146-A736-492B7D40774D}"/>
              </a:ext>
            </a:extLst>
          </p:cNvPr>
          <p:cNvPicPr>
            <a:picLocks noChangeAspect="1"/>
          </p:cNvPicPr>
          <p:nvPr/>
        </p:nvPicPr>
        <p:blipFill>
          <a:blip r:embed="rId4"/>
          <a:stretch>
            <a:fillRect/>
          </a:stretch>
        </p:blipFill>
        <p:spPr>
          <a:xfrm>
            <a:off x="4847287" y="2861446"/>
            <a:ext cx="4202705" cy="2227000"/>
          </a:xfrm>
          <a:prstGeom prst="rect">
            <a:avLst/>
          </a:prstGeom>
        </p:spPr>
      </p:pic>
    </p:spTree>
    <p:extLst>
      <p:ext uri="{BB962C8B-B14F-4D97-AF65-F5344CB8AC3E}">
        <p14:creationId xmlns:p14="http://schemas.microsoft.com/office/powerpoint/2010/main" val="282244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729449" y="864299"/>
            <a:ext cx="7638373" cy="3239867"/>
          </a:xfrm>
          <a:prstGeom prst="rect">
            <a:avLst/>
          </a:prstGeom>
        </p:spPr>
        <p:txBody>
          <a:bodyPr spcFirstLastPara="1" wrap="square" lIns="91425" tIns="91425" rIns="91425" bIns="91425" anchor="t" anchorCtr="0">
            <a:noAutofit/>
          </a:bodyPr>
          <a:lstStyle/>
          <a:p>
            <a:pPr algn="ctr"/>
            <a:r>
              <a:rPr lang="en-US" sz="4000" dirty="0"/>
              <a:t>“Length of the title and text do not add much information to distinguish between iPhone and Android posts”</a:t>
            </a:r>
            <a:br>
              <a:rPr lang="en-US" sz="4000" dirty="0"/>
            </a:br>
            <a:endParaRPr lang="en-US" sz="4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dirty="0">
                <a:solidFill>
                  <a:schemeClr val="lt1"/>
                </a:solidFill>
              </a:rPr>
              <a:t>1</a:t>
            </a:r>
            <a:endParaRPr sz="700" dirty="0">
              <a:solidFill>
                <a:schemeClr val="lt1"/>
              </a:solidFill>
            </a:endParaRPr>
          </a:p>
        </p:txBody>
      </p:sp>
      <p:sp>
        <p:nvSpPr>
          <p:cNvPr id="169" name="Google Shape;169;p2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Top 20 iPhone keywords</a:t>
            </a:r>
            <a:endParaRPr sz="3000" dirty="0"/>
          </a:p>
        </p:txBody>
      </p:sp>
      <p:pic>
        <p:nvPicPr>
          <p:cNvPr id="3" name="Picture 2">
            <a:extLst>
              <a:ext uri="{FF2B5EF4-FFF2-40B4-BE49-F238E27FC236}">
                <a16:creationId xmlns:a16="http://schemas.microsoft.com/office/drawing/2014/main" id="{AB88385A-CF87-134E-9214-9334E6DF9CA1}"/>
              </a:ext>
            </a:extLst>
          </p:cNvPr>
          <p:cNvPicPr>
            <a:picLocks noChangeAspect="1"/>
          </p:cNvPicPr>
          <p:nvPr/>
        </p:nvPicPr>
        <p:blipFill>
          <a:blip r:embed="rId3"/>
          <a:stretch>
            <a:fillRect/>
          </a:stretch>
        </p:blipFill>
        <p:spPr>
          <a:xfrm>
            <a:off x="5032547" y="0"/>
            <a:ext cx="3381453" cy="5143500"/>
          </a:xfrm>
          <a:prstGeom prst="rect">
            <a:avLst/>
          </a:prstGeom>
        </p:spPr>
      </p:pic>
    </p:spTree>
    <p:extLst>
      <p:ext uri="{BB962C8B-B14F-4D97-AF65-F5344CB8AC3E}">
        <p14:creationId xmlns:p14="http://schemas.microsoft.com/office/powerpoint/2010/main" val="3082593310"/>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TotalTime>
  <Words>1031</Words>
  <Application>Microsoft Macintosh PowerPoint</Application>
  <PresentationFormat>On-screen Show (16:9)</PresentationFormat>
  <Paragraphs>123</Paragraphs>
  <Slides>19</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Lato</vt:lpstr>
      <vt:lpstr>Raleway</vt:lpstr>
      <vt:lpstr>Streamline</vt:lpstr>
      <vt:lpstr>iPhone vs Android</vt:lpstr>
      <vt:lpstr>Outline</vt:lpstr>
      <vt:lpstr>The Problem</vt:lpstr>
      <vt:lpstr>Problem statement</vt:lpstr>
      <vt:lpstr>Data Gathering</vt:lpstr>
      <vt:lpstr>Exploratory Data Analysis</vt:lpstr>
      <vt:lpstr>Exploratory Data Analysis</vt:lpstr>
      <vt:lpstr>“Length of the title and text do not add much information to distinguish between iPhone and Android posts” </vt:lpstr>
      <vt:lpstr>Top 20 iPhone keywords</vt:lpstr>
      <vt:lpstr>Top 20 Android keywords</vt:lpstr>
      <vt:lpstr>PowerPoint Presentation</vt:lpstr>
      <vt:lpstr>Preprocessing</vt:lpstr>
      <vt:lpstr>Modelling</vt:lpstr>
      <vt:lpstr>Performance Evaluation</vt:lpstr>
      <vt:lpstr>Performance Evaluation</vt:lpstr>
      <vt:lpstr>What can be infered from the model?</vt:lpstr>
      <vt:lpstr>Decision Threshold @Production</vt:lpstr>
      <vt:lpstr>Conclusion and future application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iPhone vs Android</dc:title>
  <cp:lastModifiedBy>Wirach Leelakiatiwong</cp:lastModifiedBy>
  <cp:revision>16</cp:revision>
  <dcterms:modified xsi:type="dcterms:W3CDTF">2021-03-21T14:10:28Z</dcterms:modified>
</cp:coreProperties>
</file>